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  <a:t>2018/7/3/Tue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5687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702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2018/7/3/Tue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2018/7/3/Tue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2018/7/3/Tue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t>2018/7/3/Tue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2018/7/3/Tue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2018/7/3/Tue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t>2018/7/3/Tue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2018/7/3/Tue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2018/7/3/Tue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2018/7/3/Tue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  <a:t>2018/7/3/Tue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5805926" y="4129382"/>
            <a:ext cx="59646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39015" y="3045724"/>
            <a:ext cx="431400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spc="400" dirty="0">
                <a:solidFill>
                  <a:schemeClr val="tx2"/>
                </a:solidFill>
                <a:latin typeface="Lato Black" charset="0"/>
                <a:ea typeface="Lato Black" charset="0"/>
                <a:cs typeface="Lato Black" charset="0"/>
              </a:rPr>
              <a:t>未来</a:t>
            </a:r>
            <a:r>
              <a:rPr lang="zh-CN" altLang="en-US" sz="4200" b="1" spc="400" dirty="0" smtClean="0">
                <a:solidFill>
                  <a:schemeClr val="tx2"/>
                </a:solidFill>
                <a:latin typeface="Lato Black" charset="0"/>
                <a:ea typeface="Lato Black" charset="0"/>
                <a:cs typeface="Lato Black" charset="0"/>
              </a:rPr>
              <a:t>产品结构图</a:t>
            </a:r>
            <a:endParaRPr lang="en-US" sz="4200" b="1" spc="400" dirty="0">
              <a:solidFill>
                <a:schemeClr val="tx2"/>
              </a:solidFill>
              <a:latin typeface="Lato Black" charset="0"/>
              <a:ea typeface="Lato Black" charset="0"/>
              <a:cs typeface="Lato Black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52500" y="4497460"/>
            <a:ext cx="902811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zh-CN" altLang="en-US" sz="1400" dirty="0" smtClean="0">
                <a:solidFill>
                  <a:schemeClr val="tx2"/>
                </a:solidFill>
                <a:latin typeface="Poppins SemiBold" charset="0"/>
                <a:ea typeface="Poppins SemiBold" charset="0"/>
                <a:cs typeface="Poppins SemiBold" charset="0"/>
              </a:rPr>
              <a:t>全民吃瓜</a:t>
            </a:r>
            <a:endParaRPr lang="en-US" sz="1400" dirty="0">
              <a:solidFill>
                <a:schemeClr val="tx2"/>
              </a:solidFill>
              <a:latin typeface="Poppins SemiBold" charset="0"/>
              <a:ea typeface="Poppins SemiBold" charset="0"/>
              <a:cs typeface="Poppins SemiBold" charset="0"/>
            </a:endParaRPr>
          </a:p>
        </p:txBody>
      </p:sp>
      <p:sp>
        <p:nvSpPr>
          <p:cNvPr id="2" name="Diamond 1"/>
          <p:cNvSpPr/>
          <p:nvPr/>
        </p:nvSpPr>
        <p:spPr>
          <a:xfrm>
            <a:off x="5624397" y="1673257"/>
            <a:ext cx="981307" cy="981307"/>
          </a:xfrm>
          <a:prstGeom prst="diamon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7" name="Shape 3767"/>
          <p:cNvSpPr/>
          <p:nvPr/>
        </p:nvSpPr>
        <p:spPr>
          <a:xfrm>
            <a:off x="5890895" y="1920706"/>
            <a:ext cx="448310" cy="44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8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8"/>
                  <a:pt x="10529" y="14727"/>
                  <a:pt x="10800" y="14727"/>
                </a:cubicBezTo>
                <a:cubicBezTo>
                  <a:pt x="11071" y="14727"/>
                  <a:pt x="11291" y="14508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8"/>
                  <a:pt x="18384" y="14727"/>
                  <a:pt x="18655" y="14727"/>
                </a:cubicBezTo>
                <a:cubicBezTo>
                  <a:pt x="18926" y="14727"/>
                  <a:pt x="19145" y="14508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8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63" y="189001"/>
            <a:ext cx="10488672" cy="648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793" y="285008"/>
            <a:ext cx="10556413" cy="6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19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宽屏</PresentationFormat>
  <Paragraphs>3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Calibri</vt:lpstr>
      <vt:lpstr>Lato Black</vt:lpstr>
      <vt:lpstr>Poppins SemiBold</vt:lpstr>
      <vt:lpstr>黑体</vt:lpstr>
      <vt:lpstr>宋体</vt:lpstr>
      <vt:lpstr>微软雅黑</vt:lpstr>
      <vt:lpstr>Arial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2018-03-01T02:03:00Z</dcterms:created>
  <dcterms:modified xsi:type="dcterms:W3CDTF">2018-07-02T16:07:43Z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