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65" r:id="rId2"/>
    <p:sldId id="258" r:id="rId3"/>
    <p:sldId id="259" r:id="rId4"/>
    <p:sldId id="260" r:id="rId5"/>
    <p:sldId id="261" r:id="rId6"/>
    <p:sldId id="267" r:id="rId7"/>
    <p:sldId id="270" r:id="rId8"/>
    <p:sldId id="268" r:id="rId9"/>
    <p:sldId id="266" r:id="rId10"/>
    <p:sldId id="262" r:id="rId11"/>
    <p:sldId id="269" r:id="rId12"/>
    <p:sldId id="257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4660"/>
  </p:normalViewPr>
  <p:slideViewPr>
    <p:cSldViewPr snapToGrid="0">
      <p:cViewPr varScale="1">
        <p:scale>
          <a:sx n="74" d="100"/>
          <a:sy n="74" d="100"/>
        </p:scale>
        <p:origin x="66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BD53A1-537D-4D5D-856B-0CCDEA2628D9}" type="datetimeFigureOut">
              <a:rPr lang="zh-CN" altLang="en-US" smtClean="0"/>
              <a:t>2018/7/3/Tue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C0256-4AAC-4548-9BBB-750BC1C525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088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6099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135CD-E861-41A7-81F0-F3B524A2884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6105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8135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135CD-E861-41A7-81F0-F3B524A2884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8921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135CD-E861-41A7-81F0-F3B524A2884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1980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135CD-E861-41A7-81F0-F3B524A2884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7990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135CD-E861-41A7-81F0-F3B524A2884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4999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135CD-E861-41A7-81F0-F3B524A2884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3366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135CD-E861-41A7-81F0-F3B524A2884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8931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135CD-E861-41A7-81F0-F3B524A2884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1109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110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135CD-E861-41A7-81F0-F3B524A2884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0886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E2865-7014-46A7-8D1E-197B31F0A71F}" type="datetimeFigureOut">
              <a:rPr lang="zh-CN" altLang="en-US" smtClean="0"/>
              <a:t>2018/7/3/Tue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483B-09D5-4319-8908-421567DEE3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E2865-7014-46A7-8D1E-197B31F0A71F}" type="datetimeFigureOut">
              <a:rPr lang="zh-CN" altLang="en-US" smtClean="0"/>
              <a:t>2018/7/3/Tue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483B-09D5-4319-8908-421567DEE3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E2865-7014-46A7-8D1E-197B31F0A71F}" type="datetimeFigureOut">
              <a:rPr lang="zh-CN" altLang="en-US" smtClean="0"/>
              <a:t>2018/7/3/Tue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483B-09D5-4319-8908-421567DEE3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E2865-7014-46A7-8D1E-197B31F0A71F}" type="datetimeFigureOut">
              <a:rPr lang="zh-CN" altLang="en-US" smtClean="0"/>
              <a:t>2018/7/3/Tue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483B-09D5-4319-8908-421567DEE3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E2865-7014-46A7-8D1E-197B31F0A71F}" type="datetimeFigureOut">
              <a:rPr lang="zh-CN" altLang="en-US" smtClean="0"/>
              <a:t>2018/7/3/Tue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483B-09D5-4319-8908-421567DEE3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E2865-7014-46A7-8D1E-197B31F0A71F}" type="datetimeFigureOut">
              <a:rPr lang="zh-CN" altLang="en-US" smtClean="0"/>
              <a:t>2018/7/3/Tue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483B-09D5-4319-8908-421567DEE3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E2865-7014-46A7-8D1E-197B31F0A71F}" type="datetimeFigureOut">
              <a:rPr lang="zh-CN" altLang="en-US" smtClean="0"/>
              <a:t>2018/7/3/Tue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483B-09D5-4319-8908-421567DEE3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E2865-7014-46A7-8D1E-197B31F0A71F}" type="datetimeFigureOut">
              <a:rPr lang="zh-CN" altLang="en-US" smtClean="0"/>
              <a:t>2018/7/3/Tue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483B-09D5-4319-8908-421567DEE3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E2865-7014-46A7-8D1E-197B31F0A71F}" type="datetimeFigureOut">
              <a:rPr lang="zh-CN" altLang="en-US" smtClean="0"/>
              <a:t>2018/7/3/Tue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483B-09D5-4319-8908-421567DEE3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E2865-7014-46A7-8D1E-197B31F0A71F}" type="datetimeFigureOut">
              <a:rPr lang="zh-CN" altLang="en-US" smtClean="0"/>
              <a:t>2018/7/3/Tue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483B-09D5-4319-8908-421567DEE3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E2865-7014-46A7-8D1E-197B31F0A71F}" type="datetimeFigureOut">
              <a:rPr lang="zh-CN" altLang="en-US" smtClean="0"/>
              <a:t>2018/7/3/Tue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483B-09D5-4319-8908-421567DEE3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E2865-7014-46A7-8D1E-197B31F0A71F}" type="datetimeFigureOut">
              <a:rPr lang="zh-CN" altLang="en-US" smtClean="0"/>
              <a:t>2018/7/3/Tue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4483B-09D5-4319-8908-421567DEE3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5805926" y="4129382"/>
            <a:ext cx="59646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939014" y="3045724"/>
            <a:ext cx="431400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200" b="1" spc="400" dirty="0" smtClean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结构界面设计之</a:t>
            </a:r>
            <a:endParaRPr lang="en-US" sz="4200" b="1" spc="400" dirty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2" name="Diamond 1"/>
          <p:cNvSpPr/>
          <p:nvPr/>
        </p:nvSpPr>
        <p:spPr>
          <a:xfrm>
            <a:off x="5624397" y="1673257"/>
            <a:ext cx="981307" cy="981307"/>
          </a:xfrm>
          <a:prstGeom prst="diamond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242115" y="4492740"/>
            <a:ext cx="3707772" cy="307777"/>
            <a:chOff x="5412692" y="4492740"/>
            <a:chExt cx="3707772" cy="307777"/>
          </a:xfrm>
        </p:grpSpPr>
        <p:sp>
          <p:nvSpPr>
            <p:cNvPr id="9" name="TextBox 21"/>
            <p:cNvSpPr txBox="1"/>
            <p:nvPr/>
          </p:nvSpPr>
          <p:spPr>
            <a:xfrm>
              <a:off x="6635635" y="4492740"/>
              <a:ext cx="902811" cy="307777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zh-CN" altLang="en-US" sz="1400" dirty="0" smtClean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Poppins SemiBold" charset="0"/>
                </a:rPr>
                <a:t>支撑功能</a:t>
              </a:r>
              <a:endParaRPr lang="en-US"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oppins SemiBold" charset="0"/>
              </a:endParaRPr>
            </a:p>
          </p:txBody>
        </p:sp>
        <p:sp>
          <p:nvSpPr>
            <p:cNvPr id="10" name="TextBox 21"/>
            <p:cNvSpPr txBox="1"/>
            <p:nvPr/>
          </p:nvSpPr>
          <p:spPr>
            <a:xfrm>
              <a:off x="7858579" y="4492740"/>
              <a:ext cx="1261885" cy="307777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zh-CN" altLang="en-US" sz="1400" dirty="0" smtClean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Poppins SemiBold" charset="0"/>
                </a:rPr>
                <a:t>用户信息中心</a:t>
              </a:r>
              <a:endParaRPr lang="en-US"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oppins SemiBold" charset="0"/>
              </a:endParaRPr>
            </a:p>
          </p:txBody>
        </p:sp>
        <p:sp>
          <p:nvSpPr>
            <p:cNvPr id="12" name="TextBox 21"/>
            <p:cNvSpPr txBox="1"/>
            <p:nvPr/>
          </p:nvSpPr>
          <p:spPr>
            <a:xfrm>
              <a:off x="5412692" y="4492740"/>
              <a:ext cx="902811" cy="307777"/>
            </a:xfrm>
            <a:prstGeom prst="rect">
              <a:avLst/>
            </a:prstGeom>
            <a:solidFill>
              <a:schemeClr val="tx2"/>
            </a:solidFill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Poppins SemiBold" charset="0"/>
                </a:rPr>
                <a:t>主功能区</a:t>
              </a:r>
              <a:endParaRPr 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oppins SemiBold" charset="0"/>
              </a:endParaRPr>
            </a:p>
          </p:txBody>
        </p:sp>
      </p:grpSp>
      <p:sp>
        <p:nvSpPr>
          <p:cNvPr id="225" name="Freeform 224"/>
          <p:cNvSpPr>
            <a:spLocks noEditPoints="1"/>
          </p:cNvSpPr>
          <p:nvPr/>
        </p:nvSpPr>
        <p:spPr bwMode="auto">
          <a:xfrm>
            <a:off x="5876648" y="1907540"/>
            <a:ext cx="509270" cy="512445"/>
          </a:xfrm>
          <a:custGeom>
            <a:avLst/>
            <a:gdLst>
              <a:gd name="T0" fmla="*/ 55 w 160"/>
              <a:gd name="T1" fmla="*/ 69 h 160"/>
              <a:gd name="T2" fmla="*/ 53 w 160"/>
              <a:gd name="T3" fmla="*/ 74 h 160"/>
              <a:gd name="T4" fmla="*/ 55 w 160"/>
              <a:gd name="T5" fmla="*/ 80 h 160"/>
              <a:gd name="T6" fmla="*/ 53 w 160"/>
              <a:gd name="T7" fmla="*/ 86 h 160"/>
              <a:gd name="T8" fmla="*/ 54 w 160"/>
              <a:gd name="T9" fmla="*/ 91 h 160"/>
              <a:gd name="T10" fmla="*/ 57 w 160"/>
              <a:gd name="T11" fmla="*/ 90 h 160"/>
              <a:gd name="T12" fmla="*/ 62 w 160"/>
              <a:gd name="T13" fmla="*/ 101 h 160"/>
              <a:gd name="T14" fmla="*/ 64 w 160"/>
              <a:gd name="T15" fmla="*/ 105 h 160"/>
              <a:gd name="T16" fmla="*/ 68 w 160"/>
              <a:gd name="T17" fmla="*/ 101 h 160"/>
              <a:gd name="T18" fmla="*/ 77 w 160"/>
              <a:gd name="T19" fmla="*/ 107 h 160"/>
              <a:gd name="T20" fmla="*/ 83 w 160"/>
              <a:gd name="T21" fmla="*/ 107 h 160"/>
              <a:gd name="T22" fmla="*/ 92 w 160"/>
              <a:gd name="T23" fmla="*/ 101 h 160"/>
              <a:gd name="T24" fmla="*/ 96 w 160"/>
              <a:gd name="T25" fmla="*/ 105 h 160"/>
              <a:gd name="T26" fmla="*/ 98 w 160"/>
              <a:gd name="T27" fmla="*/ 101 h 160"/>
              <a:gd name="T28" fmla="*/ 103 w 160"/>
              <a:gd name="T29" fmla="*/ 90 h 160"/>
              <a:gd name="T30" fmla="*/ 106 w 160"/>
              <a:gd name="T31" fmla="*/ 91 h 160"/>
              <a:gd name="T32" fmla="*/ 107 w 160"/>
              <a:gd name="T33" fmla="*/ 86 h 160"/>
              <a:gd name="T34" fmla="*/ 105 w 160"/>
              <a:gd name="T35" fmla="*/ 80 h 160"/>
              <a:gd name="T36" fmla="*/ 107 w 160"/>
              <a:gd name="T37" fmla="*/ 74 h 160"/>
              <a:gd name="T38" fmla="*/ 105 w 160"/>
              <a:gd name="T39" fmla="*/ 69 h 160"/>
              <a:gd name="T40" fmla="*/ 96 w 160"/>
              <a:gd name="T41" fmla="*/ 62 h 160"/>
              <a:gd name="T42" fmla="*/ 98 w 160"/>
              <a:gd name="T43" fmla="*/ 56 h 160"/>
              <a:gd name="T44" fmla="*/ 92 w 160"/>
              <a:gd name="T45" fmla="*/ 59 h 160"/>
              <a:gd name="T46" fmla="*/ 83 w 160"/>
              <a:gd name="T47" fmla="*/ 53 h 160"/>
              <a:gd name="T48" fmla="*/ 77 w 160"/>
              <a:gd name="T49" fmla="*/ 53 h 160"/>
              <a:gd name="T50" fmla="*/ 68 w 160"/>
              <a:gd name="T51" fmla="*/ 59 h 160"/>
              <a:gd name="T52" fmla="*/ 62 w 160"/>
              <a:gd name="T53" fmla="*/ 56 h 160"/>
              <a:gd name="T54" fmla="*/ 64 w 160"/>
              <a:gd name="T55" fmla="*/ 62 h 160"/>
              <a:gd name="T56" fmla="*/ 80 w 160"/>
              <a:gd name="T57" fmla="*/ 60 h 160"/>
              <a:gd name="T58" fmla="*/ 80 w 160"/>
              <a:gd name="T59" fmla="*/ 100 h 160"/>
              <a:gd name="T60" fmla="*/ 80 w 160"/>
              <a:gd name="T61" fmla="*/ 60 h 160"/>
              <a:gd name="T62" fmla="*/ 80 w 160"/>
              <a:gd name="T63" fmla="*/ 0 h 160"/>
              <a:gd name="T64" fmla="*/ 0 w 160"/>
              <a:gd name="T65" fmla="*/ 80 h 160"/>
              <a:gd name="T66" fmla="*/ 80 w 160"/>
              <a:gd name="T67" fmla="*/ 160 h 160"/>
              <a:gd name="T68" fmla="*/ 120 w 160"/>
              <a:gd name="T69" fmla="*/ 146 h 160"/>
              <a:gd name="T70" fmla="*/ 80 w 160"/>
              <a:gd name="T71" fmla="*/ 155 h 160"/>
              <a:gd name="T72" fmla="*/ 80 w 160"/>
              <a:gd name="T73" fmla="*/ 5 h 160"/>
              <a:gd name="T74" fmla="*/ 145 w 160"/>
              <a:gd name="T75" fmla="*/ 117 h 160"/>
              <a:gd name="T76" fmla="*/ 150 w 160"/>
              <a:gd name="T77" fmla="*/ 119 h 160"/>
              <a:gd name="T78" fmla="*/ 137 w 160"/>
              <a:gd name="T79" fmla="*/ 23 h 160"/>
              <a:gd name="T80" fmla="*/ 121 w 160"/>
              <a:gd name="T81" fmla="*/ 135 h 160"/>
              <a:gd name="T82" fmla="*/ 148 w 160"/>
              <a:gd name="T83" fmla="*/ 135 h 160"/>
              <a:gd name="T84" fmla="*/ 135 w 160"/>
              <a:gd name="T85" fmla="*/ 143 h 160"/>
              <a:gd name="T86" fmla="*/ 135 w 160"/>
              <a:gd name="T87" fmla="*/ 126 h 160"/>
              <a:gd name="T88" fmla="*/ 135 w 160"/>
              <a:gd name="T89" fmla="*/ 143 h 160"/>
              <a:gd name="T90" fmla="*/ 80 w 160"/>
              <a:gd name="T91" fmla="*/ 135 h 160"/>
              <a:gd name="T92" fmla="*/ 119 w 160"/>
              <a:gd name="T93" fmla="*/ 41 h 160"/>
              <a:gd name="T94" fmla="*/ 59 w 160"/>
              <a:gd name="T95" fmla="*/ 30 h 160"/>
              <a:gd name="T96" fmla="*/ 62 w 160"/>
              <a:gd name="T97" fmla="*/ 34 h 160"/>
              <a:gd name="T98" fmla="*/ 115 w 160"/>
              <a:gd name="T99" fmla="*/ 115 h 160"/>
              <a:gd name="T100" fmla="*/ 45 w 160"/>
              <a:gd name="T101" fmla="*/ 115 h 160"/>
              <a:gd name="T102" fmla="*/ 32 w 160"/>
              <a:gd name="T103" fmla="*/ 58 h 160"/>
              <a:gd name="T104" fmla="*/ 41 w 160"/>
              <a:gd name="T105" fmla="*/ 119 h 160"/>
              <a:gd name="T106" fmla="*/ 33 w 160"/>
              <a:gd name="T107" fmla="*/ 33 h 160"/>
              <a:gd name="T108" fmla="*/ 33 w 160"/>
              <a:gd name="T109" fmla="*/ 53 h 160"/>
              <a:gd name="T110" fmla="*/ 53 w 160"/>
              <a:gd name="T111" fmla="*/ 53 h 160"/>
              <a:gd name="T112" fmla="*/ 43 w 160"/>
              <a:gd name="T113" fmla="*/ 29 h 160"/>
              <a:gd name="T114" fmla="*/ 43 w 160"/>
              <a:gd name="T115" fmla="*/ 52 h 160"/>
              <a:gd name="T116" fmla="*/ 34 w 160"/>
              <a:gd name="T117" fmla="*/ 43 h 160"/>
              <a:gd name="T118" fmla="*/ 43 w 160"/>
              <a:gd name="T119" fmla="*/ 34 h 160"/>
              <a:gd name="T120" fmla="*/ 49 w 160"/>
              <a:gd name="T121" fmla="*/ 49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0" h="160">
                <a:moveTo>
                  <a:pt x="57" y="70"/>
                </a:moveTo>
                <a:cubicBezTo>
                  <a:pt x="55" y="69"/>
                  <a:pt x="55" y="69"/>
                  <a:pt x="55" y="69"/>
                </a:cubicBezTo>
                <a:cubicBezTo>
                  <a:pt x="54" y="69"/>
                  <a:pt x="52" y="69"/>
                  <a:pt x="52" y="71"/>
                </a:cubicBezTo>
                <a:cubicBezTo>
                  <a:pt x="51" y="72"/>
                  <a:pt x="52" y="74"/>
                  <a:pt x="53" y="74"/>
                </a:cubicBezTo>
                <a:cubicBezTo>
                  <a:pt x="56" y="75"/>
                  <a:pt x="56" y="75"/>
                  <a:pt x="56" y="75"/>
                </a:cubicBezTo>
                <a:cubicBezTo>
                  <a:pt x="56" y="77"/>
                  <a:pt x="55" y="78"/>
                  <a:pt x="55" y="80"/>
                </a:cubicBezTo>
                <a:cubicBezTo>
                  <a:pt x="55" y="82"/>
                  <a:pt x="56" y="83"/>
                  <a:pt x="56" y="85"/>
                </a:cubicBezTo>
                <a:cubicBezTo>
                  <a:pt x="53" y="86"/>
                  <a:pt x="53" y="86"/>
                  <a:pt x="53" y="86"/>
                </a:cubicBezTo>
                <a:cubicBezTo>
                  <a:pt x="52" y="86"/>
                  <a:pt x="51" y="88"/>
                  <a:pt x="52" y="89"/>
                </a:cubicBezTo>
                <a:cubicBezTo>
                  <a:pt x="52" y="90"/>
                  <a:pt x="53" y="91"/>
                  <a:pt x="54" y="91"/>
                </a:cubicBezTo>
                <a:cubicBezTo>
                  <a:pt x="54" y="91"/>
                  <a:pt x="55" y="91"/>
                  <a:pt x="55" y="91"/>
                </a:cubicBezTo>
                <a:cubicBezTo>
                  <a:pt x="57" y="90"/>
                  <a:pt x="57" y="90"/>
                  <a:pt x="57" y="90"/>
                </a:cubicBezTo>
                <a:cubicBezTo>
                  <a:pt x="59" y="93"/>
                  <a:pt x="61" y="96"/>
                  <a:pt x="64" y="98"/>
                </a:cubicBezTo>
                <a:cubicBezTo>
                  <a:pt x="62" y="101"/>
                  <a:pt x="62" y="101"/>
                  <a:pt x="62" y="101"/>
                </a:cubicBezTo>
                <a:cubicBezTo>
                  <a:pt x="61" y="102"/>
                  <a:pt x="61" y="103"/>
                  <a:pt x="62" y="104"/>
                </a:cubicBezTo>
                <a:cubicBezTo>
                  <a:pt x="63" y="104"/>
                  <a:pt x="63" y="105"/>
                  <a:pt x="64" y="105"/>
                </a:cubicBezTo>
                <a:cubicBezTo>
                  <a:pt x="65" y="105"/>
                  <a:pt x="66" y="104"/>
                  <a:pt x="66" y="104"/>
                </a:cubicBezTo>
                <a:cubicBezTo>
                  <a:pt x="68" y="101"/>
                  <a:pt x="68" y="101"/>
                  <a:pt x="68" y="101"/>
                </a:cubicBezTo>
                <a:cubicBezTo>
                  <a:pt x="71" y="103"/>
                  <a:pt x="74" y="104"/>
                  <a:pt x="77" y="105"/>
                </a:cubicBezTo>
                <a:cubicBezTo>
                  <a:pt x="77" y="107"/>
                  <a:pt x="77" y="107"/>
                  <a:pt x="77" y="107"/>
                </a:cubicBezTo>
                <a:cubicBezTo>
                  <a:pt x="77" y="109"/>
                  <a:pt x="79" y="110"/>
                  <a:pt x="80" y="110"/>
                </a:cubicBezTo>
                <a:cubicBezTo>
                  <a:pt x="81" y="110"/>
                  <a:pt x="83" y="109"/>
                  <a:pt x="83" y="107"/>
                </a:cubicBezTo>
                <a:cubicBezTo>
                  <a:pt x="83" y="105"/>
                  <a:pt x="83" y="105"/>
                  <a:pt x="83" y="105"/>
                </a:cubicBezTo>
                <a:cubicBezTo>
                  <a:pt x="86" y="104"/>
                  <a:pt x="89" y="103"/>
                  <a:pt x="92" y="101"/>
                </a:cubicBezTo>
                <a:cubicBezTo>
                  <a:pt x="94" y="104"/>
                  <a:pt x="94" y="104"/>
                  <a:pt x="94" y="104"/>
                </a:cubicBezTo>
                <a:cubicBezTo>
                  <a:pt x="94" y="104"/>
                  <a:pt x="95" y="105"/>
                  <a:pt x="96" y="105"/>
                </a:cubicBezTo>
                <a:cubicBezTo>
                  <a:pt x="97" y="105"/>
                  <a:pt x="97" y="104"/>
                  <a:pt x="98" y="104"/>
                </a:cubicBezTo>
                <a:cubicBezTo>
                  <a:pt x="99" y="103"/>
                  <a:pt x="99" y="102"/>
                  <a:pt x="98" y="101"/>
                </a:cubicBezTo>
                <a:cubicBezTo>
                  <a:pt x="96" y="98"/>
                  <a:pt x="96" y="98"/>
                  <a:pt x="96" y="98"/>
                </a:cubicBezTo>
                <a:cubicBezTo>
                  <a:pt x="99" y="96"/>
                  <a:pt x="101" y="93"/>
                  <a:pt x="103" y="90"/>
                </a:cubicBezTo>
                <a:cubicBezTo>
                  <a:pt x="105" y="91"/>
                  <a:pt x="105" y="91"/>
                  <a:pt x="105" y="91"/>
                </a:cubicBezTo>
                <a:cubicBezTo>
                  <a:pt x="105" y="91"/>
                  <a:pt x="106" y="91"/>
                  <a:pt x="106" y="91"/>
                </a:cubicBezTo>
                <a:cubicBezTo>
                  <a:pt x="107" y="91"/>
                  <a:pt x="108" y="90"/>
                  <a:pt x="108" y="89"/>
                </a:cubicBezTo>
                <a:cubicBezTo>
                  <a:pt x="109" y="88"/>
                  <a:pt x="108" y="86"/>
                  <a:pt x="107" y="86"/>
                </a:cubicBezTo>
                <a:cubicBezTo>
                  <a:pt x="104" y="85"/>
                  <a:pt x="104" y="85"/>
                  <a:pt x="104" y="85"/>
                </a:cubicBezTo>
                <a:cubicBezTo>
                  <a:pt x="104" y="83"/>
                  <a:pt x="105" y="82"/>
                  <a:pt x="105" y="80"/>
                </a:cubicBezTo>
                <a:cubicBezTo>
                  <a:pt x="105" y="78"/>
                  <a:pt x="104" y="77"/>
                  <a:pt x="104" y="75"/>
                </a:cubicBezTo>
                <a:cubicBezTo>
                  <a:pt x="107" y="74"/>
                  <a:pt x="107" y="74"/>
                  <a:pt x="107" y="74"/>
                </a:cubicBezTo>
                <a:cubicBezTo>
                  <a:pt x="108" y="74"/>
                  <a:pt x="109" y="72"/>
                  <a:pt x="108" y="71"/>
                </a:cubicBezTo>
                <a:cubicBezTo>
                  <a:pt x="108" y="69"/>
                  <a:pt x="106" y="69"/>
                  <a:pt x="105" y="69"/>
                </a:cubicBezTo>
                <a:cubicBezTo>
                  <a:pt x="103" y="70"/>
                  <a:pt x="103" y="70"/>
                  <a:pt x="103" y="70"/>
                </a:cubicBezTo>
                <a:cubicBezTo>
                  <a:pt x="101" y="67"/>
                  <a:pt x="99" y="64"/>
                  <a:pt x="96" y="62"/>
                </a:cubicBezTo>
                <a:cubicBezTo>
                  <a:pt x="98" y="59"/>
                  <a:pt x="98" y="59"/>
                  <a:pt x="98" y="59"/>
                </a:cubicBezTo>
                <a:cubicBezTo>
                  <a:pt x="99" y="58"/>
                  <a:pt x="99" y="57"/>
                  <a:pt x="98" y="56"/>
                </a:cubicBezTo>
                <a:cubicBezTo>
                  <a:pt x="96" y="55"/>
                  <a:pt x="95" y="55"/>
                  <a:pt x="94" y="56"/>
                </a:cubicBezTo>
                <a:cubicBezTo>
                  <a:pt x="92" y="59"/>
                  <a:pt x="92" y="59"/>
                  <a:pt x="92" y="59"/>
                </a:cubicBezTo>
                <a:cubicBezTo>
                  <a:pt x="89" y="57"/>
                  <a:pt x="86" y="56"/>
                  <a:pt x="83" y="55"/>
                </a:cubicBezTo>
                <a:cubicBezTo>
                  <a:pt x="83" y="53"/>
                  <a:pt x="83" y="53"/>
                  <a:pt x="83" y="53"/>
                </a:cubicBezTo>
                <a:cubicBezTo>
                  <a:pt x="83" y="51"/>
                  <a:pt x="81" y="50"/>
                  <a:pt x="80" y="50"/>
                </a:cubicBezTo>
                <a:cubicBezTo>
                  <a:pt x="79" y="50"/>
                  <a:pt x="77" y="51"/>
                  <a:pt x="77" y="53"/>
                </a:cubicBezTo>
                <a:cubicBezTo>
                  <a:pt x="77" y="55"/>
                  <a:pt x="77" y="55"/>
                  <a:pt x="77" y="55"/>
                </a:cubicBezTo>
                <a:cubicBezTo>
                  <a:pt x="74" y="56"/>
                  <a:pt x="71" y="57"/>
                  <a:pt x="68" y="59"/>
                </a:cubicBezTo>
                <a:cubicBezTo>
                  <a:pt x="66" y="56"/>
                  <a:pt x="66" y="56"/>
                  <a:pt x="66" y="56"/>
                </a:cubicBezTo>
                <a:cubicBezTo>
                  <a:pt x="65" y="55"/>
                  <a:pt x="64" y="55"/>
                  <a:pt x="62" y="56"/>
                </a:cubicBezTo>
                <a:cubicBezTo>
                  <a:pt x="61" y="57"/>
                  <a:pt x="61" y="58"/>
                  <a:pt x="62" y="59"/>
                </a:cubicBezTo>
                <a:cubicBezTo>
                  <a:pt x="64" y="62"/>
                  <a:pt x="64" y="62"/>
                  <a:pt x="64" y="62"/>
                </a:cubicBezTo>
                <a:cubicBezTo>
                  <a:pt x="61" y="64"/>
                  <a:pt x="59" y="67"/>
                  <a:pt x="57" y="70"/>
                </a:cubicBezTo>
                <a:close/>
                <a:moveTo>
                  <a:pt x="80" y="60"/>
                </a:moveTo>
                <a:cubicBezTo>
                  <a:pt x="91" y="60"/>
                  <a:pt x="100" y="69"/>
                  <a:pt x="100" y="80"/>
                </a:cubicBezTo>
                <a:cubicBezTo>
                  <a:pt x="100" y="91"/>
                  <a:pt x="91" y="100"/>
                  <a:pt x="80" y="100"/>
                </a:cubicBezTo>
                <a:cubicBezTo>
                  <a:pt x="69" y="100"/>
                  <a:pt x="60" y="91"/>
                  <a:pt x="60" y="80"/>
                </a:cubicBezTo>
                <a:cubicBezTo>
                  <a:pt x="60" y="69"/>
                  <a:pt x="69" y="60"/>
                  <a:pt x="80" y="60"/>
                </a:cubicBezTo>
                <a:close/>
                <a:moveTo>
                  <a:pt x="137" y="23"/>
                </a:moveTo>
                <a:cubicBezTo>
                  <a:pt x="121" y="8"/>
                  <a:pt x="101" y="0"/>
                  <a:pt x="80" y="0"/>
                </a:cubicBezTo>
                <a:cubicBezTo>
                  <a:pt x="59" y="0"/>
                  <a:pt x="39" y="8"/>
                  <a:pt x="23" y="23"/>
                </a:cubicBezTo>
                <a:cubicBezTo>
                  <a:pt x="8" y="39"/>
                  <a:pt x="0" y="59"/>
                  <a:pt x="0" y="80"/>
                </a:cubicBezTo>
                <a:cubicBezTo>
                  <a:pt x="0" y="101"/>
                  <a:pt x="8" y="121"/>
                  <a:pt x="23" y="137"/>
                </a:cubicBezTo>
                <a:cubicBezTo>
                  <a:pt x="39" y="152"/>
                  <a:pt x="59" y="160"/>
                  <a:pt x="80" y="160"/>
                </a:cubicBezTo>
                <a:cubicBezTo>
                  <a:pt x="94" y="160"/>
                  <a:pt x="107" y="156"/>
                  <a:pt x="119" y="150"/>
                </a:cubicBezTo>
                <a:cubicBezTo>
                  <a:pt x="120" y="149"/>
                  <a:pt x="121" y="148"/>
                  <a:pt x="120" y="146"/>
                </a:cubicBezTo>
                <a:cubicBezTo>
                  <a:pt x="119" y="145"/>
                  <a:pt x="118" y="145"/>
                  <a:pt x="117" y="145"/>
                </a:cubicBezTo>
                <a:cubicBezTo>
                  <a:pt x="105" y="152"/>
                  <a:pt x="93" y="155"/>
                  <a:pt x="80" y="155"/>
                </a:cubicBezTo>
                <a:cubicBezTo>
                  <a:pt x="39" y="155"/>
                  <a:pt x="5" y="121"/>
                  <a:pt x="5" y="80"/>
                </a:cubicBezTo>
                <a:cubicBezTo>
                  <a:pt x="5" y="39"/>
                  <a:pt x="39" y="5"/>
                  <a:pt x="80" y="5"/>
                </a:cubicBezTo>
                <a:cubicBezTo>
                  <a:pt x="121" y="5"/>
                  <a:pt x="155" y="39"/>
                  <a:pt x="155" y="80"/>
                </a:cubicBezTo>
                <a:cubicBezTo>
                  <a:pt x="155" y="93"/>
                  <a:pt x="152" y="105"/>
                  <a:pt x="145" y="117"/>
                </a:cubicBezTo>
                <a:cubicBezTo>
                  <a:pt x="145" y="118"/>
                  <a:pt x="145" y="119"/>
                  <a:pt x="146" y="120"/>
                </a:cubicBezTo>
                <a:cubicBezTo>
                  <a:pt x="148" y="121"/>
                  <a:pt x="149" y="120"/>
                  <a:pt x="150" y="119"/>
                </a:cubicBezTo>
                <a:cubicBezTo>
                  <a:pt x="156" y="107"/>
                  <a:pt x="160" y="94"/>
                  <a:pt x="160" y="80"/>
                </a:cubicBezTo>
                <a:cubicBezTo>
                  <a:pt x="160" y="59"/>
                  <a:pt x="152" y="39"/>
                  <a:pt x="137" y="23"/>
                </a:cubicBezTo>
                <a:close/>
                <a:moveTo>
                  <a:pt x="135" y="121"/>
                </a:moveTo>
                <a:cubicBezTo>
                  <a:pt x="127" y="121"/>
                  <a:pt x="121" y="127"/>
                  <a:pt x="121" y="135"/>
                </a:cubicBezTo>
                <a:cubicBezTo>
                  <a:pt x="121" y="142"/>
                  <a:pt x="127" y="148"/>
                  <a:pt x="135" y="148"/>
                </a:cubicBezTo>
                <a:cubicBezTo>
                  <a:pt x="142" y="148"/>
                  <a:pt x="148" y="142"/>
                  <a:pt x="148" y="135"/>
                </a:cubicBezTo>
                <a:cubicBezTo>
                  <a:pt x="148" y="127"/>
                  <a:pt x="142" y="121"/>
                  <a:pt x="135" y="121"/>
                </a:cubicBezTo>
                <a:close/>
                <a:moveTo>
                  <a:pt x="135" y="143"/>
                </a:moveTo>
                <a:cubicBezTo>
                  <a:pt x="130" y="143"/>
                  <a:pt x="126" y="139"/>
                  <a:pt x="126" y="135"/>
                </a:cubicBezTo>
                <a:cubicBezTo>
                  <a:pt x="126" y="130"/>
                  <a:pt x="130" y="126"/>
                  <a:pt x="135" y="126"/>
                </a:cubicBezTo>
                <a:cubicBezTo>
                  <a:pt x="139" y="126"/>
                  <a:pt x="143" y="130"/>
                  <a:pt x="143" y="135"/>
                </a:cubicBezTo>
                <a:cubicBezTo>
                  <a:pt x="143" y="139"/>
                  <a:pt x="139" y="143"/>
                  <a:pt x="135" y="143"/>
                </a:cubicBezTo>
                <a:close/>
                <a:moveTo>
                  <a:pt x="41" y="119"/>
                </a:moveTo>
                <a:cubicBezTo>
                  <a:pt x="52" y="130"/>
                  <a:pt x="66" y="135"/>
                  <a:pt x="80" y="135"/>
                </a:cubicBezTo>
                <a:cubicBezTo>
                  <a:pt x="94" y="135"/>
                  <a:pt x="108" y="130"/>
                  <a:pt x="119" y="119"/>
                </a:cubicBezTo>
                <a:cubicBezTo>
                  <a:pt x="140" y="97"/>
                  <a:pt x="140" y="63"/>
                  <a:pt x="119" y="41"/>
                </a:cubicBezTo>
                <a:cubicBezTo>
                  <a:pt x="103" y="26"/>
                  <a:pt x="80" y="21"/>
                  <a:pt x="60" y="29"/>
                </a:cubicBezTo>
                <a:cubicBezTo>
                  <a:pt x="60" y="29"/>
                  <a:pt x="59" y="29"/>
                  <a:pt x="59" y="30"/>
                </a:cubicBezTo>
                <a:cubicBezTo>
                  <a:pt x="58" y="30"/>
                  <a:pt x="58" y="32"/>
                  <a:pt x="59" y="33"/>
                </a:cubicBezTo>
                <a:cubicBezTo>
                  <a:pt x="60" y="34"/>
                  <a:pt x="61" y="34"/>
                  <a:pt x="62" y="34"/>
                </a:cubicBezTo>
                <a:cubicBezTo>
                  <a:pt x="80" y="26"/>
                  <a:pt x="101" y="31"/>
                  <a:pt x="115" y="45"/>
                </a:cubicBezTo>
                <a:cubicBezTo>
                  <a:pt x="135" y="64"/>
                  <a:pt x="135" y="96"/>
                  <a:pt x="115" y="115"/>
                </a:cubicBezTo>
                <a:cubicBezTo>
                  <a:pt x="105" y="125"/>
                  <a:pt x="93" y="130"/>
                  <a:pt x="80" y="130"/>
                </a:cubicBezTo>
                <a:cubicBezTo>
                  <a:pt x="67" y="130"/>
                  <a:pt x="55" y="125"/>
                  <a:pt x="45" y="115"/>
                </a:cubicBezTo>
                <a:cubicBezTo>
                  <a:pt x="31" y="101"/>
                  <a:pt x="26" y="80"/>
                  <a:pt x="34" y="62"/>
                </a:cubicBezTo>
                <a:cubicBezTo>
                  <a:pt x="34" y="60"/>
                  <a:pt x="34" y="59"/>
                  <a:pt x="32" y="58"/>
                </a:cubicBezTo>
                <a:cubicBezTo>
                  <a:pt x="31" y="58"/>
                  <a:pt x="29" y="59"/>
                  <a:pt x="29" y="60"/>
                </a:cubicBezTo>
                <a:cubicBezTo>
                  <a:pt x="21" y="80"/>
                  <a:pt x="26" y="103"/>
                  <a:pt x="41" y="119"/>
                </a:cubicBezTo>
                <a:close/>
                <a:moveTo>
                  <a:pt x="43" y="29"/>
                </a:moveTo>
                <a:cubicBezTo>
                  <a:pt x="39" y="29"/>
                  <a:pt x="36" y="31"/>
                  <a:pt x="33" y="33"/>
                </a:cubicBezTo>
                <a:cubicBezTo>
                  <a:pt x="31" y="36"/>
                  <a:pt x="29" y="39"/>
                  <a:pt x="29" y="43"/>
                </a:cubicBezTo>
                <a:cubicBezTo>
                  <a:pt x="29" y="47"/>
                  <a:pt x="31" y="50"/>
                  <a:pt x="33" y="53"/>
                </a:cubicBezTo>
                <a:cubicBezTo>
                  <a:pt x="36" y="55"/>
                  <a:pt x="39" y="57"/>
                  <a:pt x="43" y="57"/>
                </a:cubicBezTo>
                <a:cubicBezTo>
                  <a:pt x="47" y="57"/>
                  <a:pt x="50" y="55"/>
                  <a:pt x="53" y="53"/>
                </a:cubicBezTo>
                <a:cubicBezTo>
                  <a:pt x="58" y="47"/>
                  <a:pt x="58" y="39"/>
                  <a:pt x="53" y="33"/>
                </a:cubicBezTo>
                <a:cubicBezTo>
                  <a:pt x="50" y="31"/>
                  <a:pt x="47" y="29"/>
                  <a:pt x="43" y="29"/>
                </a:cubicBezTo>
                <a:close/>
                <a:moveTo>
                  <a:pt x="49" y="49"/>
                </a:moveTo>
                <a:cubicBezTo>
                  <a:pt x="47" y="51"/>
                  <a:pt x="45" y="52"/>
                  <a:pt x="43" y="52"/>
                </a:cubicBezTo>
                <a:cubicBezTo>
                  <a:pt x="41" y="52"/>
                  <a:pt x="39" y="51"/>
                  <a:pt x="37" y="49"/>
                </a:cubicBezTo>
                <a:cubicBezTo>
                  <a:pt x="35" y="47"/>
                  <a:pt x="34" y="45"/>
                  <a:pt x="34" y="43"/>
                </a:cubicBezTo>
                <a:cubicBezTo>
                  <a:pt x="34" y="41"/>
                  <a:pt x="35" y="39"/>
                  <a:pt x="37" y="37"/>
                </a:cubicBezTo>
                <a:cubicBezTo>
                  <a:pt x="39" y="35"/>
                  <a:pt x="41" y="34"/>
                  <a:pt x="43" y="34"/>
                </a:cubicBezTo>
                <a:cubicBezTo>
                  <a:pt x="45" y="34"/>
                  <a:pt x="47" y="35"/>
                  <a:pt x="49" y="37"/>
                </a:cubicBezTo>
                <a:cubicBezTo>
                  <a:pt x="52" y="40"/>
                  <a:pt x="52" y="46"/>
                  <a:pt x="49" y="4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/>
          <p:nvPr/>
        </p:nvSpPr>
        <p:spPr>
          <a:xfrm>
            <a:off x="188164" y="361999"/>
            <a:ext cx="828000" cy="260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悬浮球</a:t>
            </a:r>
            <a:endParaRPr lang="en-US" sz="1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Rectangle 3"/>
          <p:cNvSpPr/>
          <p:nvPr/>
        </p:nvSpPr>
        <p:spPr>
          <a:xfrm>
            <a:off x="1183577" y="371572"/>
            <a:ext cx="828000" cy="2607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快捷功能栏</a:t>
            </a:r>
            <a:endParaRPr lang="en-US" altLang="zh-CN" sz="1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961" y="878534"/>
            <a:ext cx="5468079" cy="576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5805926" y="4129382"/>
            <a:ext cx="59646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939014" y="3045724"/>
            <a:ext cx="431400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200" b="1" spc="400" dirty="0" smtClean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结构界面设计之</a:t>
            </a:r>
            <a:endParaRPr lang="en-US" sz="4200" b="1" spc="400" dirty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2" name="Diamond 1"/>
          <p:cNvSpPr/>
          <p:nvPr/>
        </p:nvSpPr>
        <p:spPr>
          <a:xfrm>
            <a:off x="5624397" y="1673257"/>
            <a:ext cx="981307" cy="981307"/>
          </a:xfrm>
          <a:prstGeom prst="diamond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242114" y="4492740"/>
            <a:ext cx="3707772" cy="307777"/>
            <a:chOff x="5412692" y="4492740"/>
            <a:chExt cx="3707772" cy="307777"/>
          </a:xfrm>
        </p:grpSpPr>
        <p:sp>
          <p:nvSpPr>
            <p:cNvPr id="13" name="TextBox 21"/>
            <p:cNvSpPr txBox="1"/>
            <p:nvPr/>
          </p:nvSpPr>
          <p:spPr>
            <a:xfrm>
              <a:off x="6635635" y="4492740"/>
              <a:ext cx="90281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zh-CN" altLang="en-US" sz="1400" dirty="0" smtClean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Poppins SemiBold" charset="0"/>
                </a:rPr>
                <a:t>支撑功能</a:t>
              </a:r>
              <a:endParaRPr lang="en-US"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oppins SemiBold" charset="0"/>
              </a:endParaRPr>
            </a:p>
          </p:txBody>
        </p:sp>
        <p:sp>
          <p:nvSpPr>
            <p:cNvPr id="14" name="TextBox 21"/>
            <p:cNvSpPr txBox="1"/>
            <p:nvPr/>
          </p:nvSpPr>
          <p:spPr>
            <a:xfrm>
              <a:off x="7858579" y="4492740"/>
              <a:ext cx="1261885" cy="307777"/>
            </a:xfrm>
            <a:prstGeom prst="rect">
              <a:avLst/>
            </a:prstGeom>
            <a:solidFill>
              <a:schemeClr val="tx2"/>
            </a:solidFill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Poppins SemiBold" charset="0"/>
                </a:rPr>
                <a:t>用户信息中心</a:t>
              </a:r>
              <a:endParaRPr 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oppins SemiBold" charset="0"/>
              </a:endParaRPr>
            </a:p>
          </p:txBody>
        </p:sp>
        <p:sp>
          <p:nvSpPr>
            <p:cNvPr id="15" name="TextBox 21"/>
            <p:cNvSpPr txBox="1"/>
            <p:nvPr/>
          </p:nvSpPr>
          <p:spPr>
            <a:xfrm>
              <a:off x="5412692" y="4492740"/>
              <a:ext cx="90281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zh-CN" altLang="en-US" sz="1400" dirty="0" smtClean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Poppins SemiBold" charset="0"/>
                </a:rPr>
                <a:t>主功能区</a:t>
              </a:r>
              <a:endParaRPr lang="en-US"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oppins SemiBold" charset="0"/>
              </a:endParaRPr>
            </a:p>
          </p:txBody>
        </p:sp>
      </p:grpSp>
      <p:sp>
        <p:nvSpPr>
          <p:cNvPr id="225" name="Freeform 224"/>
          <p:cNvSpPr>
            <a:spLocks noEditPoints="1"/>
          </p:cNvSpPr>
          <p:nvPr/>
        </p:nvSpPr>
        <p:spPr bwMode="auto">
          <a:xfrm>
            <a:off x="5876648" y="1907540"/>
            <a:ext cx="509270" cy="512445"/>
          </a:xfrm>
          <a:custGeom>
            <a:avLst/>
            <a:gdLst>
              <a:gd name="T0" fmla="*/ 55 w 160"/>
              <a:gd name="T1" fmla="*/ 69 h 160"/>
              <a:gd name="T2" fmla="*/ 53 w 160"/>
              <a:gd name="T3" fmla="*/ 74 h 160"/>
              <a:gd name="T4" fmla="*/ 55 w 160"/>
              <a:gd name="T5" fmla="*/ 80 h 160"/>
              <a:gd name="T6" fmla="*/ 53 w 160"/>
              <a:gd name="T7" fmla="*/ 86 h 160"/>
              <a:gd name="T8" fmla="*/ 54 w 160"/>
              <a:gd name="T9" fmla="*/ 91 h 160"/>
              <a:gd name="T10" fmla="*/ 57 w 160"/>
              <a:gd name="T11" fmla="*/ 90 h 160"/>
              <a:gd name="T12" fmla="*/ 62 w 160"/>
              <a:gd name="T13" fmla="*/ 101 h 160"/>
              <a:gd name="T14" fmla="*/ 64 w 160"/>
              <a:gd name="T15" fmla="*/ 105 h 160"/>
              <a:gd name="T16" fmla="*/ 68 w 160"/>
              <a:gd name="T17" fmla="*/ 101 h 160"/>
              <a:gd name="T18" fmla="*/ 77 w 160"/>
              <a:gd name="T19" fmla="*/ 107 h 160"/>
              <a:gd name="T20" fmla="*/ 83 w 160"/>
              <a:gd name="T21" fmla="*/ 107 h 160"/>
              <a:gd name="T22" fmla="*/ 92 w 160"/>
              <a:gd name="T23" fmla="*/ 101 h 160"/>
              <a:gd name="T24" fmla="*/ 96 w 160"/>
              <a:gd name="T25" fmla="*/ 105 h 160"/>
              <a:gd name="T26" fmla="*/ 98 w 160"/>
              <a:gd name="T27" fmla="*/ 101 h 160"/>
              <a:gd name="T28" fmla="*/ 103 w 160"/>
              <a:gd name="T29" fmla="*/ 90 h 160"/>
              <a:gd name="T30" fmla="*/ 106 w 160"/>
              <a:gd name="T31" fmla="*/ 91 h 160"/>
              <a:gd name="T32" fmla="*/ 107 w 160"/>
              <a:gd name="T33" fmla="*/ 86 h 160"/>
              <a:gd name="T34" fmla="*/ 105 w 160"/>
              <a:gd name="T35" fmla="*/ 80 h 160"/>
              <a:gd name="T36" fmla="*/ 107 w 160"/>
              <a:gd name="T37" fmla="*/ 74 h 160"/>
              <a:gd name="T38" fmla="*/ 105 w 160"/>
              <a:gd name="T39" fmla="*/ 69 h 160"/>
              <a:gd name="T40" fmla="*/ 96 w 160"/>
              <a:gd name="T41" fmla="*/ 62 h 160"/>
              <a:gd name="T42" fmla="*/ 98 w 160"/>
              <a:gd name="T43" fmla="*/ 56 h 160"/>
              <a:gd name="T44" fmla="*/ 92 w 160"/>
              <a:gd name="T45" fmla="*/ 59 h 160"/>
              <a:gd name="T46" fmla="*/ 83 w 160"/>
              <a:gd name="T47" fmla="*/ 53 h 160"/>
              <a:gd name="T48" fmla="*/ 77 w 160"/>
              <a:gd name="T49" fmla="*/ 53 h 160"/>
              <a:gd name="T50" fmla="*/ 68 w 160"/>
              <a:gd name="T51" fmla="*/ 59 h 160"/>
              <a:gd name="T52" fmla="*/ 62 w 160"/>
              <a:gd name="T53" fmla="*/ 56 h 160"/>
              <a:gd name="T54" fmla="*/ 64 w 160"/>
              <a:gd name="T55" fmla="*/ 62 h 160"/>
              <a:gd name="T56" fmla="*/ 80 w 160"/>
              <a:gd name="T57" fmla="*/ 60 h 160"/>
              <a:gd name="T58" fmla="*/ 80 w 160"/>
              <a:gd name="T59" fmla="*/ 100 h 160"/>
              <a:gd name="T60" fmla="*/ 80 w 160"/>
              <a:gd name="T61" fmla="*/ 60 h 160"/>
              <a:gd name="T62" fmla="*/ 80 w 160"/>
              <a:gd name="T63" fmla="*/ 0 h 160"/>
              <a:gd name="T64" fmla="*/ 0 w 160"/>
              <a:gd name="T65" fmla="*/ 80 h 160"/>
              <a:gd name="T66" fmla="*/ 80 w 160"/>
              <a:gd name="T67" fmla="*/ 160 h 160"/>
              <a:gd name="T68" fmla="*/ 120 w 160"/>
              <a:gd name="T69" fmla="*/ 146 h 160"/>
              <a:gd name="T70" fmla="*/ 80 w 160"/>
              <a:gd name="T71" fmla="*/ 155 h 160"/>
              <a:gd name="T72" fmla="*/ 80 w 160"/>
              <a:gd name="T73" fmla="*/ 5 h 160"/>
              <a:gd name="T74" fmla="*/ 145 w 160"/>
              <a:gd name="T75" fmla="*/ 117 h 160"/>
              <a:gd name="T76" fmla="*/ 150 w 160"/>
              <a:gd name="T77" fmla="*/ 119 h 160"/>
              <a:gd name="T78" fmla="*/ 137 w 160"/>
              <a:gd name="T79" fmla="*/ 23 h 160"/>
              <a:gd name="T80" fmla="*/ 121 w 160"/>
              <a:gd name="T81" fmla="*/ 135 h 160"/>
              <a:gd name="T82" fmla="*/ 148 w 160"/>
              <a:gd name="T83" fmla="*/ 135 h 160"/>
              <a:gd name="T84" fmla="*/ 135 w 160"/>
              <a:gd name="T85" fmla="*/ 143 h 160"/>
              <a:gd name="T86" fmla="*/ 135 w 160"/>
              <a:gd name="T87" fmla="*/ 126 h 160"/>
              <a:gd name="T88" fmla="*/ 135 w 160"/>
              <a:gd name="T89" fmla="*/ 143 h 160"/>
              <a:gd name="T90" fmla="*/ 80 w 160"/>
              <a:gd name="T91" fmla="*/ 135 h 160"/>
              <a:gd name="T92" fmla="*/ 119 w 160"/>
              <a:gd name="T93" fmla="*/ 41 h 160"/>
              <a:gd name="T94" fmla="*/ 59 w 160"/>
              <a:gd name="T95" fmla="*/ 30 h 160"/>
              <a:gd name="T96" fmla="*/ 62 w 160"/>
              <a:gd name="T97" fmla="*/ 34 h 160"/>
              <a:gd name="T98" fmla="*/ 115 w 160"/>
              <a:gd name="T99" fmla="*/ 115 h 160"/>
              <a:gd name="T100" fmla="*/ 45 w 160"/>
              <a:gd name="T101" fmla="*/ 115 h 160"/>
              <a:gd name="T102" fmla="*/ 32 w 160"/>
              <a:gd name="T103" fmla="*/ 58 h 160"/>
              <a:gd name="T104" fmla="*/ 41 w 160"/>
              <a:gd name="T105" fmla="*/ 119 h 160"/>
              <a:gd name="T106" fmla="*/ 33 w 160"/>
              <a:gd name="T107" fmla="*/ 33 h 160"/>
              <a:gd name="T108" fmla="*/ 33 w 160"/>
              <a:gd name="T109" fmla="*/ 53 h 160"/>
              <a:gd name="T110" fmla="*/ 53 w 160"/>
              <a:gd name="T111" fmla="*/ 53 h 160"/>
              <a:gd name="T112" fmla="*/ 43 w 160"/>
              <a:gd name="T113" fmla="*/ 29 h 160"/>
              <a:gd name="T114" fmla="*/ 43 w 160"/>
              <a:gd name="T115" fmla="*/ 52 h 160"/>
              <a:gd name="T116" fmla="*/ 34 w 160"/>
              <a:gd name="T117" fmla="*/ 43 h 160"/>
              <a:gd name="T118" fmla="*/ 43 w 160"/>
              <a:gd name="T119" fmla="*/ 34 h 160"/>
              <a:gd name="T120" fmla="*/ 49 w 160"/>
              <a:gd name="T121" fmla="*/ 49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0" h="160">
                <a:moveTo>
                  <a:pt x="57" y="70"/>
                </a:moveTo>
                <a:cubicBezTo>
                  <a:pt x="55" y="69"/>
                  <a:pt x="55" y="69"/>
                  <a:pt x="55" y="69"/>
                </a:cubicBezTo>
                <a:cubicBezTo>
                  <a:pt x="54" y="69"/>
                  <a:pt x="52" y="69"/>
                  <a:pt x="52" y="71"/>
                </a:cubicBezTo>
                <a:cubicBezTo>
                  <a:pt x="51" y="72"/>
                  <a:pt x="52" y="74"/>
                  <a:pt x="53" y="74"/>
                </a:cubicBezTo>
                <a:cubicBezTo>
                  <a:pt x="56" y="75"/>
                  <a:pt x="56" y="75"/>
                  <a:pt x="56" y="75"/>
                </a:cubicBezTo>
                <a:cubicBezTo>
                  <a:pt x="56" y="77"/>
                  <a:pt x="55" y="78"/>
                  <a:pt x="55" y="80"/>
                </a:cubicBezTo>
                <a:cubicBezTo>
                  <a:pt x="55" y="82"/>
                  <a:pt x="56" y="83"/>
                  <a:pt x="56" y="85"/>
                </a:cubicBezTo>
                <a:cubicBezTo>
                  <a:pt x="53" y="86"/>
                  <a:pt x="53" y="86"/>
                  <a:pt x="53" y="86"/>
                </a:cubicBezTo>
                <a:cubicBezTo>
                  <a:pt x="52" y="86"/>
                  <a:pt x="51" y="88"/>
                  <a:pt x="52" y="89"/>
                </a:cubicBezTo>
                <a:cubicBezTo>
                  <a:pt x="52" y="90"/>
                  <a:pt x="53" y="91"/>
                  <a:pt x="54" y="91"/>
                </a:cubicBezTo>
                <a:cubicBezTo>
                  <a:pt x="54" y="91"/>
                  <a:pt x="55" y="91"/>
                  <a:pt x="55" y="91"/>
                </a:cubicBezTo>
                <a:cubicBezTo>
                  <a:pt x="57" y="90"/>
                  <a:pt x="57" y="90"/>
                  <a:pt x="57" y="90"/>
                </a:cubicBezTo>
                <a:cubicBezTo>
                  <a:pt x="59" y="93"/>
                  <a:pt x="61" y="96"/>
                  <a:pt x="64" y="98"/>
                </a:cubicBezTo>
                <a:cubicBezTo>
                  <a:pt x="62" y="101"/>
                  <a:pt x="62" y="101"/>
                  <a:pt x="62" y="101"/>
                </a:cubicBezTo>
                <a:cubicBezTo>
                  <a:pt x="61" y="102"/>
                  <a:pt x="61" y="103"/>
                  <a:pt x="62" y="104"/>
                </a:cubicBezTo>
                <a:cubicBezTo>
                  <a:pt x="63" y="104"/>
                  <a:pt x="63" y="105"/>
                  <a:pt x="64" y="105"/>
                </a:cubicBezTo>
                <a:cubicBezTo>
                  <a:pt x="65" y="105"/>
                  <a:pt x="66" y="104"/>
                  <a:pt x="66" y="104"/>
                </a:cubicBezTo>
                <a:cubicBezTo>
                  <a:pt x="68" y="101"/>
                  <a:pt x="68" y="101"/>
                  <a:pt x="68" y="101"/>
                </a:cubicBezTo>
                <a:cubicBezTo>
                  <a:pt x="71" y="103"/>
                  <a:pt x="74" y="104"/>
                  <a:pt x="77" y="105"/>
                </a:cubicBezTo>
                <a:cubicBezTo>
                  <a:pt x="77" y="107"/>
                  <a:pt x="77" y="107"/>
                  <a:pt x="77" y="107"/>
                </a:cubicBezTo>
                <a:cubicBezTo>
                  <a:pt x="77" y="109"/>
                  <a:pt x="79" y="110"/>
                  <a:pt x="80" y="110"/>
                </a:cubicBezTo>
                <a:cubicBezTo>
                  <a:pt x="81" y="110"/>
                  <a:pt x="83" y="109"/>
                  <a:pt x="83" y="107"/>
                </a:cubicBezTo>
                <a:cubicBezTo>
                  <a:pt x="83" y="105"/>
                  <a:pt x="83" y="105"/>
                  <a:pt x="83" y="105"/>
                </a:cubicBezTo>
                <a:cubicBezTo>
                  <a:pt x="86" y="104"/>
                  <a:pt x="89" y="103"/>
                  <a:pt x="92" y="101"/>
                </a:cubicBezTo>
                <a:cubicBezTo>
                  <a:pt x="94" y="104"/>
                  <a:pt x="94" y="104"/>
                  <a:pt x="94" y="104"/>
                </a:cubicBezTo>
                <a:cubicBezTo>
                  <a:pt x="94" y="104"/>
                  <a:pt x="95" y="105"/>
                  <a:pt x="96" y="105"/>
                </a:cubicBezTo>
                <a:cubicBezTo>
                  <a:pt x="97" y="105"/>
                  <a:pt x="97" y="104"/>
                  <a:pt x="98" y="104"/>
                </a:cubicBezTo>
                <a:cubicBezTo>
                  <a:pt x="99" y="103"/>
                  <a:pt x="99" y="102"/>
                  <a:pt x="98" y="101"/>
                </a:cubicBezTo>
                <a:cubicBezTo>
                  <a:pt x="96" y="98"/>
                  <a:pt x="96" y="98"/>
                  <a:pt x="96" y="98"/>
                </a:cubicBezTo>
                <a:cubicBezTo>
                  <a:pt x="99" y="96"/>
                  <a:pt x="101" y="93"/>
                  <a:pt x="103" y="90"/>
                </a:cubicBezTo>
                <a:cubicBezTo>
                  <a:pt x="105" y="91"/>
                  <a:pt x="105" y="91"/>
                  <a:pt x="105" y="91"/>
                </a:cubicBezTo>
                <a:cubicBezTo>
                  <a:pt x="105" y="91"/>
                  <a:pt x="106" y="91"/>
                  <a:pt x="106" y="91"/>
                </a:cubicBezTo>
                <a:cubicBezTo>
                  <a:pt x="107" y="91"/>
                  <a:pt x="108" y="90"/>
                  <a:pt x="108" y="89"/>
                </a:cubicBezTo>
                <a:cubicBezTo>
                  <a:pt x="109" y="88"/>
                  <a:pt x="108" y="86"/>
                  <a:pt x="107" y="86"/>
                </a:cubicBezTo>
                <a:cubicBezTo>
                  <a:pt x="104" y="85"/>
                  <a:pt x="104" y="85"/>
                  <a:pt x="104" y="85"/>
                </a:cubicBezTo>
                <a:cubicBezTo>
                  <a:pt x="104" y="83"/>
                  <a:pt x="105" y="82"/>
                  <a:pt x="105" y="80"/>
                </a:cubicBezTo>
                <a:cubicBezTo>
                  <a:pt x="105" y="78"/>
                  <a:pt x="104" y="77"/>
                  <a:pt x="104" y="75"/>
                </a:cubicBezTo>
                <a:cubicBezTo>
                  <a:pt x="107" y="74"/>
                  <a:pt x="107" y="74"/>
                  <a:pt x="107" y="74"/>
                </a:cubicBezTo>
                <a:cubicBezTo>
                  <a:pt x="108" y="74"/>
                  <a:pt x="109" y="72"/>
                  <a:pt x="108" y="71"/>
                </a:cubicBezTo>
                <a:cubicBezTo>
                  <a:pt x="108" y="69"/>
                  <a:pt x="106" y="69"/>
                  <a:pt x="105" y="69"/>
                </a:cubicBezTo>
                <a:cubicBezTo>
                  <a:pt x="103" y="70"/>
                  <a:pt x="103" y="70"/>
                  <a:pt x="103" y="70"/>
                </a:cubicBezTo>
                <a:cubicBezTo>
                  <a:pt x="101" y="67"/>
                  <a:pt x="99" y="64"/>
                  <a:pt x="96" y="62"/>
                </a:cubicBezTo>
                <a:cubicBezTo>
                  <a:pt x="98" y="59"/>
                  <a:pt x="98" y="59"/>
                  <a:pt x="98" y="59"/>
                </a:cubicBezTo>
                <a:cubicBezTo>
                  <a:pt x="99" y="58"/>
                  <a:pt x="99" y="57"/>
                  <a:pt x="98" y="56"/>
                </a:cubicBezTo>
                <a:cubicBezTo>
                  <a:pt x="96" y="55"/>
                  <a:pt x="95" y="55"/>
                  <a:pt x="94" y="56"/>
                </a:cubicBezTo>
                <a:cubicBezTo>
                  <a:pt x="92" y="59"/>
                  <a:pt x="92" y="59"/>
                  <a:pt x="92" y="59"/>
                </a:cubicBezTo>
                <a:cubicBezTo>
                  <a:pt x="89" y="57"/>
                  <a:pt x="86" y="56"/>
                  <a:pt x="83" y="55"/>
                </a:cubicBezTo>
                <a:cubicBezTo>
                  <a:pt x="83" y="53"/>
                  <a:pt x="83" y="53"/>
                  <a:pt x="83" y="53"/>
                </a:cubicBezTo>
                <a:cubicBezTo>
                  <a:pt x="83" y="51"/>
                  <a:pt x="81" y="50"/>
                  <a:pt x="80" y="50"/>
                </a:cubicBezTo>
                <a:cubicBezTo>
                  <a:pt x="79" y="50"/>
                  <a:pt x="77" y="51"/>
                  <a:pt x="77" y="53"/>
                </a:cubicBezTo>
                <a:cubicBezTo>
                  <a:pt x="77" y="55"/>
                  <a:pt x="77" y="55"/>
                  <a:pt x="77" y="55"/>
                </a:cubicBezTo>
                <a:cubicBezTo>
                  <a:pt x="74" y="56"/>
                  <a:pt x="71" y="57"/>
                  <a:pt x="68" y="59"/>
                </a:cubicBezTo>
                <a:cubicBezTo>
                  <a:pt x="66" y="56"/>
                  <a:pt x="66" y="56"/>
                  <a:pt x="66" y="56"/>
                </a:cubicBezTo>
                <a:cubicBezTo>
                  <a:pt x="65" y="55"/>
                  <a:pt x="64" y="55"/>
                  <a:pt x="62" y="56"/>
                </a:cubicBezTo>
                <a:cubicBezTo>
                  <a:pt x="61" y="57"/>
                  <a:pt x="61" y="58"/>
                  <a:pt x="62" y="59"/>
                </a:cubicBezTo>
                <a:cubicBezTo>
                  <a:pt x="64" y="62"/>
                  <a:pt x="64" y="62"/>
                  <a:pt x="64" y="62"/>
                </a:cubicBezTo>
                <a:cubicBezTo>
                  <a:pt x="61" y="64"/>
                  <a:pt x="59" y="67"/>
                  <a:pt x="57" y="70"/>
                </a:cubicBezTo>
                <a:close/>
                <a:moveTo>
                  <a:pt x="80" y="60"/>
                </a:moveTo>
                <a:cubicBezTo>
                  <a:pt x="91" y="60"/>
                  <a:pt x="100" y="69"/>
                  <a:pt x="100" y="80"/>
                </a:cubicBezTo>
                <a:cubicBezTo>
                  <a:pt x="100" y="91"/>
                  <a:pt x="91" y="100"/>
                  <a:pt x="80" y="100"/>
                </a:cubicBezTo>
                <a:cubicBezTo>
                  <a:pt x="69" y="100"/>
                  <a:pt x="60" y="91"/>
                  <a:pt x="60" y="80"/>
                </a:cubicBezTo>
                <a:cubicBezTo>
                  <a:pt x="60" y="69"/>
                  <a:pt x="69" y="60"/>
                  <a:pt x="80" y="60"/>
                </a:cubicBezTo>
                <a:close/>
                <a:moveTo>
                  <a:pt x="137" y="23"/>
                </a:moveTo>
                <a:cubicBezTo>
                  <a:pt x="121" y="8"/>
                  <a:pt x="101" y="0"/>
                  <a:pt x="80" y="0"/>
                </a:cubicBezTo>
                <a:cubicBezTo>
                  <a:pt x="59" y="0"/>
                  <a:pt x="39" y="8"/>
                  <a:pt x="23" y="23"/>
                </a:cubicBezTo>
                <a:cubicBezTo>
                  <a:pt x="8" y="39"/>
                  <a:pt x="0" y="59"/>
                  <a:pt x="0" y="80"/>
                </a:cubicBezTo>
                <a:cubicBezTo>
                  <a:pt x="0" y="101"/>
                  <a:pt x="8" y="121"/>
                  <a:pt x="23" y="137"/>
                </a:cubicBezTo>
                <a:cubicBezTo>
                  <a:pt x="39" y="152"/>
                  <a:pt x="59" y="160"/>
                  <a:pt x="80" y="160"/>
                </a:cubicBezTo>
                <a:cubicBezTo>
                  <a:pt x="94" y="160"/>
                  <a:pt x="107" y="156"/>
                  <a:pt x="119" y="150"/>
                </a:cubicBezTo>
                <a:cubicBezTo>
                  <a:pt x="120" y="149"/>
                  <a:pt x="121" y="148"/>
                  <a:pt x="120" y="146"/>
                </a:cubicBezTo>
                <a:cubicBezTo>
                  <a:pt x="119" y="145"/>
                  <a:pt x="118" y="145"/>
                  <a:pt x="117" y="145"/>
                </a:cubicBezTo>
                <a:cubicBezTo>
                  <a:pt x="105" y="152"/>
                  <a:pt x="93" y="155"/>
                  <a:pt x="80" y="155"/>
                </a:cubicBezTo>
                <a:cubicBezTo>
                  <a:pt x="39" y="155"/>
                  <a:pt x="5" y="121"/>
                  <a:pt x="5" y="80"/>
                </a:cubicBezTo>
                <a:cubicBezTo>
                  <a:pt x="5" y="39"/>
                  <a:pt x="39" y="5"/>
                  <a:pt x="80" y="5"/>
                </a:cubicBezTo>
                <a:cubicBezTo>
                  <a:pt x="121" y="5"/>
                  <a:pt x="155" y="39"/>
                  <a:pt x="155" y="80"/>
                </a:cubicBezTo>
                <a:cubicBezTo>
                  <a:pt x="155" y="93"/>
                  <a:pt x="152" y="105"/>
                  <a:pt x="145" y="117"/>
                </a:cubicBezTo>
                <a:cubicBezTo>
                  <a:pt x="145" y="118"/>
                  <a:pt x="145" y="119"/>
                  <a:pt x="146" y="120"/>
                </a:cubicBezTo>
                <a:cubicBezTo>
                  <a:pt x="148" y="121"/>
                  <a:pt x="149" y="120"/>
                  <a:pt x="150" y="119"/>
                </a:cubicBezTo>
                <a:cubicBezTo>
                  <a:pt x="156" y="107"/>
                  <a:pt x="160" y="94"/>
                  <a:pt x="160" y="80"/>
                </a:cubicBezTo>
                <a:cubicBezTo>
                  <a:pt x="160" y="59"/>
                  <a:pt x="152" y="39"/>
                  <a:pt x="137" y="23"/>
                </a:cubicBezTo>
                <a:close/>
                <a:moveTo>
                  <a:pt x="135" y="121"/>
                </a:moveTo>
                <a:cubicBezTo>
                  <a:pt x="127" y="121"/>
                  <a:pt x="121" y="127"/>
                  <a:pt x="121" y="135"/>
                </a:cubicBezTo>
                <a:cubicBezTo>
                  <a:pt x="121" y="142"/>
                  <a:pt x="127" y="148"/>
                  <a:pt x="135" y="148"/>
                </a:cubicBezTo>
                <a:cubicBezTo>
                  <a:pt x="142" y="148"/>
                  <a:pt x="148" y="142"/>
                  <a:pt x="148" y="135"/>
                </a:cubicBezTo>
                <a:cubicBezTo>
                  <a:pt x="148" y="127"/>
                  <a:pt x="142" y="121"/>
                  <a:pt x="135" y="121"/>
                </a:cubicBezTo>
                <a:close/>
                <a:moveTo>
                  <a:pt x="135" y="143"/>
                </a:moveTo>
                <a:cubicBezTo>
                  <a:pt x="130" y="143"/>
                  <a:pt x="126" y="139"/>
                  <a:pt x="126" y="135"/>
                </a:cubicBezTo>
                <a:cubicBezTo>
                  <a:pt x="126" y="130"/>
                  <a:pt x="130" y="126"/>
                  <a:pt x="135" y="126"/>
                </a:cubicBezTo>
                <a:cubicBezTo>
                  <a:pt x="139" y="126"/>
                  <a:pt x="143" y="130"/>
                  <a:pt x="143" y="135"/>
                </a:cubicBezTo>
                <a:cubicBezTo>
                  <a:pt x="143" y="139"/>
                  <a:pt x="139" y="143"/>
                  <a:pt x="135" y="143"/>
                </a:cubicBezTo>
                <a:close/>
                <a:moveTo>
                  <a:pt x="41" y="119"/>
                </a:moveTo>
                <a:cubicBezTo>
                  <a:pt x="52" y="130"/>
                  <a:pt x="66" y="135"/>
                  <a:pt x="80" y="135"/>
                </a:cubicBezTo>
                <a:cubicBezTo>
                  <a:pt x="94" y="135"/>
                  <a:pt x="108" y="130"/>
                  <a:pt x="119" y="119"/>
                </a:cubicBezTo>
                <a:cubicBezTo>
                  <a:pt x="140" y="97"/>
                  <a:pt x="140" y="63"/>
                  <a:pt x="119" y="41"/>
                </a:cubicBezTo>
                <a:cubicBezTo>
                  <a:pt x="103" y="26"/>
                  <a:pt x="80" y="21"/>
                  <a:pt x="60" y="29"/>
                </a:cubicBezTo>
                <a:cubicBezTo>
                  <a:pt x="60" y="29"/>
                  <a:pt x="59" y="29"/>
                  <a:pt x="59" y="30"/>
                </a:cubicBezTo>
                <a:cubicBezTo>
                  <a:pt x="58" y="30"/>
                  <a:pt x="58" y="32"/>
                  <a:pt x="59" y="33"/>
                </a:cubicBezTo>
                <a:cubicBezTo>
                  <a:pt x="60" y="34"/>
                  <a:pt x="61" y="34"/>
                  <a:pt x="62" y="34"/>
                </a:cubicBezTo>
                <a:cubicBezTo>
                  <a:pt x="80" y="26"/>
                  <a:pt x="101" y="31"/>
                  <a:pt x="115" y="45"/>
                </a:cubicBezTo>
                <a:cubicBezTo>
                  <a:pt x="135" y="64"/>
                  <a:pt x="135" y="96"/>
                  <a:pt x="115" y="115"/>
                </a:cubicBezTo>
                <a:cubicBezTo>
                  <a:pt x="105" y="125"/>
                  <a:pt x="93" y="130"/>
                  <a:pt x="80" y="130"/>
                </a:cubicBezTo>
                <a:cubicBezTo>
                  <a:pt x="67" y="130"/>
                  <a:pt x="55" y="125"/>
                  <a:pt x="45" y="115"/>
                </a:cubicBezTo>
                <a:cubicBezTo>
                  <a:pt x="31" y="101"/>
                  <a:pt x="26" y="80"/>
                  <a:pt x="34" y="62"/>
                </a:cubicBezTo>
                <a:cubicBezTo>
                  <a:pt x="34" y="60"/>
                  <a:pt x="34" y="59"/>
                  <a:pt x="32" y="58"/>
                </a:cubicBezTo>
                <a:cubicBezTo>
                  <a:pt x="31" y="58"/>
                  <a:pt x="29" y="59"/>
                  <a:pt x="29" y="60"/>
                </a:cubicBezTo>
                <a:cubicBezTo>
                  <a:pt x="21" y="80"/>
                  <a:pt x="26" y="103"/>
                  <a:pt x="41" y="119"/>
                </a:cubicBezTo>
                <a:close/>
                <a:moveTo>
                  <a:pt x="43" y="29"/>
                </a:moveTo>
                <a:cubicBezTo>
                  <a:pt x="39" y="29"/>
                  <a:pt x="36" y="31"/>
                  <a:pt x="33" y="33"/>
                </a:cubicBezTo>
                <a:cubicBezTo>
                  <a:pt x="31" y="36"/>
                  <a:pt x="29" y="39"/>
                  <a:pt x="29" y="43"/>
                </a:cubicBezTo>
                <a:cubicBezTo>
                  <a:pt x="29" y="47"/>
                  <a:pt x="31" y="50"/>
                  <a:pt x="33" y="53"/>
                </a:cubicBezTo>
                <a:cubicBezTo>
                  <a:pt x="36" y="55"/>
                  <a:pt x="39" y="57"/>
                  <a:pt x="43" y="57"/>
                </a:cubicBezTo>
                <a:cubicBezTo>
                  <a:pt x="47" y="57"/>
                  <a:pt x="50" y="55"/>
                  <a:pt x="53" y="53"/>
                </a:cubicBezTo>
                <a:cubicBezTo>
                  <a:pt x="58" y="47"/>
                  <a:pt x="58" y="39"/>
                  <a:pt x="53" y="33"/>
                </a:cubicBezTo>
                <a:cubicBezTo>
                  <a:pt x="50" y="31"/>
                  <a:pt x="47" y="29"/>
                  <a:pt x="43" y="29"/>
                </a:cubicBezTo>
                <a:close/>
                <a:moveTo>
                  <a:pt x="49" y="49"/>
                </a:moveTo>
                <a:cubicBezTo>
                  <a:pt x="47" y="51"/>
                  <a:pt x="45" y="52"/>
                  <a:pt x="43" y="52"/>
                </a:cubicBezTo>
                <a:cubicBezTo>
                  <a:pt x="41" y="52"/>
                  <a:pt x="39" y="51"/>
                  <a:pt x="37" y="49"/>
                </a:cubicBezTo>
                <a:cubicBezTo>
                  <a:pt x="35" y="47"/>
                  <a:pt x="34" y="45"/>
                  <a:pt x="34" y="43"/>
                </a:cubicBezTo>
                <a:cubicBezTo>
                  <a:pt x="34" y="41"/>
                  <a:pt x="35" y="39"/>
                  <a:pt x="37" y="37"/>
                </a:cubicBezTo>
                <a:cubicBezTo>
                  <a:pt x="39" y="35"/>
                  <a:pt x="41" y="34"/>
                  <a:pt x="43" y="34"/>
                </a:cubicBezTo>
                <a:cubicBezTo>
                  <a:pt x="45" y="34"/>
                  <a:pt x="47" y="35"/>
                  <a:pt x="49" y="37"/>
                </a:cubicBezTo>
                <a:cubicBezTo>
                  <a:pt x="52" y="40"/>
                  <a:pt x="52" y="46"/>
                  <a:pt x="49" y="4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81" y="1023531"/>
            <a:ext cx="11880000" cy="5413831"/>
          </a:xfrm>
          <a:prstGeom prst="rect">
            <a:avLst/>
          </a:prstGeom>
        </p:spPr>
      </p:pic>
      <p:sp>
        <p:nvSpPr>
          <p:cNvPr id="28" name="Rectangle 3"/>
          <p:cNvSpPr/>
          <p:nvPr/>
        </p:nvSpPr>
        <p:spPr>
          <a:xfrm>
            <a:off x="188164" y="361999"/>
            <a:ext cx="720000" cy="2607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个人中心</a:t>
            </a:r>
            <a:endParaRPr lang="en-US" sz="1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88164" y="361999"/>
            <a:ext cx="3163315" cy="270337"/>
            <a:chOff x="1002602" y="361999"/>
            <a:chExt cx="3163315" cy="270337"/>
          </a:xfrm>
        </p:grpSpPr>
        <p:sp>
          <p:nvSpPr>
            <p:cNvPr id="13" name="Rectangle 3"/>
            <p:cNvSpPr/>
            <p:nvPr/>
          </p:nvSpPr>
          <p:spPr>
            <a:xfrm>
              <a:off x="1817040" y="361999"/>
              <a:ext cx="720000" cy="260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Semibold" charset="0"/>
                </a:rPr>
                <a:t>消息</a:t>
              </a:r>
              <a:endParaRPr 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charset="0"/>
              </a:endParaRPr>
            </a:p>
          </p:txBody>
        </p:sp>
        <p:sp>
          <p:nvSpPr>
            <p:cNvPr id="14" name="Rectangle 3"/>
            <p:cNvSpPr/>
            <p:nvPr/>
          </p:nvSpPr>
          <p:spPr>
            <a:xfrm>
              <a:off x="2631478" y="371573"/>
              <a:ext cx="720000" cy="260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Semibold" charset="0"/>
                </a:rPr>
                <a:t>红包游戏</a:t>
              </a:r>
              <a:endParaRPr 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charset="0"/>
              </a:endParaRPr>
            </a:p>
          </p:txBody>
        </p:sp>
        <p:sp>
          <p:nvSpPr>
            <p:cNvPr id="15" name="Rectangle 3"/>
            <p:cNvSpPr/>
            <p:nvPr/>
          </p:nvSpPr>
          <p:spPr>
            <a:xfrm>
              <a:off x="3445917" y="361999"/>
              <a:ext cx="720000" cy="260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真心话</a:t>
              </a:r>
              <a:endParaRPr lang="en-US" sz="1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Rectangle 3"/>
            <p:cNvSpPr/>
            <p:nvPr/>
          </p:nvSpPr>
          <p:spPr>
            <a:xfrm>
              <a:off x="1002602" y="371572"/>
              <a:ext cx="720000" cy="2607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圈子</a:t>
              </a:r>
              <a:endParaRPr lang="en-US" sz="1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934" y="878534"/>
            <a:ext cx="9032132" cy="576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935" y="878534"/>
            <a:ext cx="9032131" cy="576000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188164" y="361999"/>
            <a:ext cx="3163315" cy="270337"/>
            <a:chOff x="1002602" y="361999"/>
            <a:chExt cx="3163315" cy="270337"/>
          </a:xfrm>
        </p:grpSpPr>
        <p:sp>
          <p:nvSpPr>
            <p:cNvPr id="15" name="Rectangle 3"/>
            <p:cNvSpPr/>
            <p:nvPr/>
          </p:nvSpPr>
          <p:spPr>
            <a:xfrm>
              <a:off x="1817040" y="361999"/>
              <a:ext cx="720000" cy="260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Semibold" charset="0"/>
                </a:rPr>
                <a:t>消息</a:t>
              </a:r>
              <a:endParaRPr 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charset="0"/>
              </a:endParaRPr>
            </a:p>
          </p:txBody>
        </p:sp>
        <p:sp>
          <p:nvSpPr>
            <p:cNvPr id="16" name="Rectangle 3"/>
            <p:cNvSpPr/>
            <p:nvPr/>
          </p:nvSpPr>
          <p:spPr>
            <a:xfrm>
              <a:off x="2631478" y="371573"/>
              <a:ext cx="720000" cy="260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Semibold" charset="0"/>
                </a:rPr>
                <a:t>红包游戏</a:t>
              </a:r>
              <a:endParaRPr 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charset="0"/>
              </a:endParaRPr>
            </a:p>
          </p:txBody>
        </p:sp>
        <p:sp>
          <p:nvSpPr>
            <p:cNvPr id="17" name="Rectangle 3"/>
            <p:cNvSpPr/>
            <p:nvPr/>
          </p:nvSpPr>
          <p:spPr>
            <a:xfrm>
              <a:off x="3445917" y="361999"/>
              <a:ext cx="720000" cy="260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真心话</a:t>
              </a:r>
              <a:endParaRPr lang="en-US" sz="1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Rectangle 3"/>
            <p:cNvSpPr/>
            <p:nvPr/>
          </p:nvSpPr>
          <p:spPr>
            <a:xfrm>
              <a:off x="1002602" y="371572"/>
              <a:ext cx="720000" cy="2607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圈子</a:t>
              </a:r>
              <a:endParaRPr lang="en-US" sz="1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188164" y="361999"/>
            <a:ext cx="3163315" cy="270337"/>
            <a:chOff x="1002602" y="361999"/>
            <a:chExt cx="3163315" cy="270337"/>
          </a:xfrm>
        </p:grpSpPr>
        <p:sp>
          <p:nvSpPr>
            <p:cNvPr id="14" name="Rectangle 3"/>
            <p:cNvSpPr/>
            <p:nvPr/>
          </p:nvSpPr>
          <p:spPr>
            <a:xfrm>
              <a:off x="1817040" y="361999"/>
              <a:ext cx="720000" cy="2607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Semibold" charset="0"/>
                </a:rPr>
                <a:t>消息</a:t>
              </a:r>
              <a:endParaRPr lang="en-US" sz="1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charset="0"/>
              </a:endParaRPr>
            </a:p>
          </p:txBody>
        </p:sp>
        <p:sp>
          <p:nvSpPr>
            <p:cNvPr id="15" name="Rectangle 3"/>
            <p:cNvSpPr/>
            <p:nvPr/>
          </p:nvSpPr>
          <p:spPr>
            <a:xfrm>
              <a:off x="2631478" y="371573"/>
              <a:ext cx="720000" cy="260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Semibold" charset="0"/>
                </a:rPr>
                <a:t>红包</a:t>
              </a:r>
              <a:endParaRPr 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charset="0"/>
              </a:endParaRPr>
            </a:p>
          </p:txBody>
        </p:sp>
        <p:sp>
          <p:nvSpPr>
            <p:cNvPr id="16" name="Rectangle 3"/>
            <p:cNvSpPr/>
            <p:nvPr/>
          </p:nvSpPr>
          <p:spPr>
            <a:xfrm>
              <a:off x="3445917" y="361999"/>
              <a:ext cx="720000" cy="260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00" b="1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组织</a:t>
              </a:r>
              <a:endParaRPr lang="en-US" sz="1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Rectangle 3"/>
            <p:cNvSpPr/>
            <p:nvPr/>
          </p:nvSpPr>
          <p:spPr>
            <a:xfrm>
              <a:off x="1002602" y="371572"/>
              <a:ext cx="720000" cy="260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圈子</a:t>
              </a:r>
              <a:endParaRPr lang="en-US" sz="1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934" y="878534"/>
            <a:ext cx="9032132" cy="576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934" y="878534"/>
            <a:ext cx="9032132" cy="5760000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188164" y="361999"/>
            <a:ext cx="3163315" cy="270337"/>
            <a:chOff x="1002602" y="361999"/>
            <a:chExt cx="3163315" cy="270337"/>
          </a:xfrm>
        </p:grpSpPr>
        <p:sp>
          <p:nvSpPr>
            <p:cNvPr id="23" name="Rectangle 3"/>
            <p:cNvSpPr/>
            <p:nvPr/>
          </p:nvSpPr>
          <p:spPr>
            <a:xfrm>
              <a:off x="1817040" y="361999"/>
              <a:ext cx="720000" cy="2607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Semibold" charset="0"/>
                </a:rPr>
                <a:t>消息</a:t>
              </a:r>
              <a:endParaRPr lang="en-US" sz="1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charset="0"/>
              </a:endParaRPr>
            </a:p>
          </p:txBody>
        </p:sp>
        <p:sp>
          <p:nvSpPr>
            <p:cNvPr id="24" name="Rectangle 3"/>
            <p:cNvSpPr/>
            <p:nvPr/>
          </p:nvSpPr>
          <p:spPr>
            <a:xfrm>
              <a:off x="2631478" y="371573"/>
              <a:ext cx="720000" cy="260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Semibold" charset="0"/>
                </a:rPr>
                <a:t>红包</a:t>
              </a:r>
              <a:endParaRPr 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charset="0"/>
              </a:endParaRPr>
            </a:p>
          </p:txBody>
        </p:sp>
        <p:sp>
          <p:nvSpPr>
            <p:cNvPr id="25" name="Rectangle 3"/>
            <p:cNvSpPr/>
            <p:nvPr/>
          </p:nvSpPr>
          <p:spPr>
            <a:xfrm>
              <a:off x="3445917" y="361999"/>
              <a:ext cx="720000" cy="260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00" b="1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组织</a:t>
              </a:r>
              <a:endParaRPr lang="en-US" sz="1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Rectangle 3"/>
            <p:cNvSpPr/>
            <p:nvPr/>
          </p:nvSpPr>
          <p:spPr>
            <a:xfrm>
              <a:off x="1002602" y="371572"/>
              <a:ext cx="720000" cy="260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圈子</a:t>
              </a:r>
              <a:endParaRPr lang="en-US" sz="1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88164" y="361999"/>
            <a:ext cx="3163315" cy="270337"/>
            <a:chOff x="1002602" y="361999"/>
            <a:chExt cx="3163315" cy="270337"/>
          </a:xfrm>
        </p:grpSpPr>
        <p:sp>
          <p:nvSpPr>
            <p:cNvPr id="8" name="Rectangle 3"/>
            <p:cNvSpPr/>
            <p:nvPr/>
          </p:nvSpPr>
          <p:spPr>
            <a:xfrm>
              <a:off x="1817040" y="361999"/>
              <a:ext cx="720000" cy="260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00" b="1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Semibold" charset="0"/>
                </a:rPr>
                <a:t>消息</a:t>
              </a:r>
              <a:endParaRPr lang="en-US" sz="1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charset="0"/>
              </a:endParaRPr>
            </a:p>
          </p:txBody>
        </p:sp>
        <p:sp>
          <p:nvSpPr>
            <p:cNvPr id="9" name="Rectangle 3"/>
            <p:cNvSpPr/>
            <p:nvPr/>
          </p:nvSpPr>
          <p:spPr>
            <a:xfrm>
              <a:off x="2631478" y="371573"/>
              <a:ext cx="720000" cy="2607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Semibold" charset="0"/>
                </a:rPr>
                <a:t>红包</a:t>
              </a:r>
              <a:endParaRPr lang="en-US" altLang="zh-CN" sz="1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charset="0"/>
              </a:endParaRPr>
            </a:p>
          </p:txBody>
        </p:sp>
        <p:sp>
          <p:nvSpPr>
            <p:cNvPr id="10" name="Rectangle 3"/>
            <p:cNvSpPr/>
            <p:nvPr/>
          </p:nvSpPr>
          <p:spPr>
            <a:xfrm>
              <a:off x="3445917" y="361999"/>
              <a:ext cx="720000" cy="260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00" b="1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组织</a:t>
              </a:r>
              <a:endParaRPr lang="en-US" sz="1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Rectangle 3"/>
            <p:cNvSpPr/>
            <p:nvPr/>
          </p:nvSpPr>
          <p:spPr>
            <a:xfrm>
              <a:off x="1002602" y="371572"/>
              <a:ext cx="720000" cy="260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圈子</a:t>
              </a:r>
              <a:endParaRPr lang="en-US" sz="1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933" y="878534"/>
            <a:ext cx="9032134" cy="576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88164" y="361999"/>
            <a:ext cx="3163315" cy="270337"/>
            <a:chOff x="1002602" y="361999"/>
            <a:chExt cx="3163315" cy="270337"/>
          </a:xfrm>
        </p:grpSpPr>
        <p:sp>
          <p:nvSpPr>
            <p:cNvPr id="8" name="Rectangle 3"/>
            <p:cNvSpPr/>
            <p:nvPr/>
          </p:nvSpPr>
          <p:spPr>
            <a:xfrm>
              <a:off x="1817040" y="361999"/>
              <a:ext cx="720000" cy="260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00" b="1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Semibold" charset="0"/>
                </a:rPr>
                <a:t>消息</a:t>
              </a:r>
              <a:endParaRPr lang="en-US" sz="1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charset="0"/>
              </a:endParaRPr>
            </a:p>
          </p:txBody>
        </p:sp>
        <p:sp>
          <p:nvSpPr>
            <p:cNvPr id="10" name="Rectangle 3"/>
            <p:cNvSpPr/>
            <p:nvPr/>
          </p:nvSpPr>
          <p:spPr>
            <a:xfrm>
              <a:off x="3445917" y="361999"/>
              <a:ext cx="720000" cy="2607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组织</a:t>
              </a:r>
              <a:endParaRPr lang="en-US" sz="1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Rectangle 3"/>
            <p:cNvSpPr/>
            <p:nvPr/>
          </p:nvSpPr>
          <p:spPr>
            <a:xfrm>
              <a:off x="1002602" y="371572"/>
              <a:ext cx="720000" cy="260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圈子</a:t>
              </a:r>
              <a:endParaRPr lang="en-US" sz="1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Rectangle 3"/>
            <p:cNvSpPr/>
            <p:nvPr/>
          </p:nvSpPr>
          <p:spPr>
            <a:xfrm>
              <a:off x="2631478" y="371573"/>
              <a:ext cx="720000" cy="260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Semibold" charset="0"/>
                </a:rPr>
                <a:t>红包</a:t>
              </a:r>
              <a:endParaRPr 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charset="0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933" y="883320"/>
            <a:ext cx="9032134" cy="576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5805926" y="4129382"/>
            <a:ext cx="59646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939014" y="3045724"/>
            <a:ext cx="431400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200" b="1" spc="400" dirty="0" smtClean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结构界面设计</a:t>
            </a:r>
            <a:r>
              <a:rPr lang="zh-CN" altLang="en-US" sz="4200" b="1" spc="400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之</a:t>
            </a:r>
            <a:endParaRPr lang="en-US" sz="4200" b="1" spc="400" dirty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2" name="Diamond 1"/>
          <p:cNvSpPr/>
          <p:nvPr/>
        </p:nvSpPr>
        <p:spPr>
          <a:xfrm>
            <a:off x="5624397" y="1673257"/>
            <a:ext cx="981307" cy="981307"/>
          </a:xfrm>
          <a:prstGeom prst="diamond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242114" y="4492740"/>
            <a:ext cx="3707772" cy="307777"/>
            <a:chOff x="5412692" y="4492740"/>
            <a:chExt cx="3707772" cy="307777"/>
          </a:xfrm>
        </p:grpSpPr>
        <p:sp>
          <p:nvSpPr>
            <p:cNvPr id="15" name="TextBox 21"/>
            <p:cNvSpPr txBox="1"/>
            <p:nvPr/>
          </p:nvSpPr>
          <p:spPr>
            <a:xfrm>
              <a:off x="6635635" y="4492740"/>
              <a:ext cx="902811" cy="307777"/>
            </a:xfrm>
            <a:prstGeom prst="rect">
              <a:avLst/>
            </a:prstGeom>
            <a:solidFill>
              <a:schemeClr val="tx2"/>
            </a:solidFill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Poppins SemiBold" charset="0"/>
                </a:rPr>
                <a:t>支撑功能</a:t>
              </a:r>
              <a:endParaRPr 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oppins SemiBold" charset="0"/>
              </a:endParaRPr>
            </a:p>
          </p:txBody>
        </p:sp>
        <p:sp>
          <p:nvSpPr>
            <p:cNvPr id="16" name="TextBox 21"/>
            <p:cNvSpPr txBox="1"/>
            <p:nvPr/>
          </p:nvSpPr>
          <p:spPr>
            <a:xfrm>
              <a:off x="7858579" y="4492740"/>
              <a:ext cx="1261885" cy="307777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zh-CN" altLang="en-US" sz="1400" dirty="0" smtClean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Poppins SemiBold" charset="0"/>
                </a:rPr>
                <a:t>用户信息中心</a:t>
              </a:r>
              <a:endParaRPr lang="en-US"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oppins SemiBold" charset="0"/>
              </a:endParaRPr>
            </a:p>
          </p:txBody>
        </p:sp>
        <p:sp>
          <p:nvSpPr>
            <p:cNvPr id="17" name="TextBox 21"/>
            <p:cNvSpPr txBox="1"/>
            <p:nvPr/>
          </p:nvSpPr>
          <p:spPr>
            <a:xfrm>
              <a:off x="5412692" y="4492740"/>
              <a:ext cx="90281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zh-CN" altLang="en-US" sz="1400" dirty="0" smtClean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Poppins SemiBold" charset="0"/>
                </a:rPr>
                <a:t>主功能区</a:t>
              </a:r>
              <a:endParaRPr lang="en-US"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oppins SemiBold" charset="0"/>
              </a:endParaRPr>
            </a:p>
          </p:txBody>
        </p:sp>
      </p:grpSp>
      <p:sp>
        <p:nvSpPr>
          <p:cNvPr id="225" name="Freeform 224"/>
          <p:cNvSpPr>
            <a:spLocks noEditPoints="1"/>
          </p:cNvSpPr>
          <p:nvPr/>
        </p:nvSpPr>
        <p:spPr bwMode="auto">
          <a:xfrm>
            <a:off x="5876648" y="1907540"/>
            <a:ext cx="509270" cy="512445"/>
          </a:xfrm>
          <a:custGeom>
            <a:avLst/>
            <a:gdLst>
              <a:gd name="T0" fmla="*/ 55 w 160"/>
              <a:gd name="T1" fmla="*/ 69 h 160"/>
              <a:gd name="T2" fmla="*/ 53 w 160"/>
              <a:gd name="T3" fmla="*/ 74 h 160"/>
              <a:gd name="T4" fmla="*/ 55 w 160"/>
              <a:gd name="T5" fmla="*/ 80 h 160"/>
              <a:gd name="T6" fmla="*/ 53 w 160"/>
              <a:gd name="T7" fmla="*/ 86 h 160"/>
              <a:gd name="T8" fmla="*/ 54 w 160"/>
              <a:gd name="T9" fmla="*/ 91 h 160"/>
              <a:gd name="T10" fmla="*/ 57 w 160"/>
              <a:gd name="T11" fmla="*/ 90 h 160"/>
              <a:gd name="T12" fmla="*/ 62 w 160"/>
              <a:gd name="T13" fmla="*/ 101 h 160"/>
              <a:gd name="T14" fmla="*/ 64 w 160"/>
              <a:gd name="T15" fmla="*/ 105 h 160"/>
              <a:gd name="T16" fmla="*/ 68 w 160"/>
              <a:gd name="T17" fmla="*/ 101 h 160"/>
              <a:gd name="T18" fmla="*/ 77 w 160"/>
              <a:gd name="T19" fmla="*/ 107 h 160"/>
              <a:gd name="T20" fmla="*/ 83 w 160"/>
              <a:gd name="T21" fmla="*/ 107 h 160"/>
              <a:gd name="T22" fmla="*/ 92 w 160"/>
              <a:gd name="T23" fmla="*/ 101 h 160"/>
              <a:gd name="T24" fmla="*/ 96 w 160"/>
              <a:gd name="T25" fmla="*/ 105 h 160"/>
              <a:gd name="T26" fmla="*/ 98 w 160"/>
              <a:gd name="T27" fmla="*/ 101 h 160"/>
              <a:gd name="T28" fmla="*/ 103 w 160"/>
              <a:gd name="T29" fmla="*/ 90 h 160"/>
              <a:gd name="T30" fmla="*/ 106 w 160"/>
              <a:gd name="T31" fmla="*/ 91 h 160"/>
              <a:gd name="T32" fmla="*/ 107 w 160"/>
              <a:gd name="T33" fmla="*/ 86 h 160"/>
              <a:gd name="T34" fmla="*/ 105 w 160"/>
              <a:gd name="T35" fmla="*/ 80 h 160"/>
              <a:gd name="T36" fmla="*/ 107 w 160"/>
              <a:gd name="T37" fmla="*/ 74 h 160"/>
              <a:gd name="T38" fmla="*/ 105 w 160"/>
              <a:gd name="T39" fmla="*/ 69 h 160"/>
              <a:gd name="T40" fmla="*/ 96 w 160"/>
              <a:gd name="T41" fmla="*/ 62 h 160"/>
              <a:gd name="T42" fmla="*/ 98 w 160"/>
              <a:gd name="T43" fmla="*/ 56 h 160"/>
              <a:gd name="T44" fmla="*/ 92 w 160"/>
              <a:gd name="T45" fmla="*/ 59 h 160"/>
              <a:gd name="T46" fmla="*/ 83 w 160"/>
              <a:gd name="T47" fmla="*/ 53 h 160"/>
              <a:gd name="T48" fmla="*/ 77 w 160"/>
              <a:gd name="T49" fmla="*/ 53 h 160"/>
              <a:gd name="T50" fmla="*/ 68 w 160"/>
              <a:gd name="T51" fmla="*/ 59 h 160"/>
              <a:gd name="T52" fmla="*/ 62 w 160"/>
              <a:gd name="T53" fmla="*/ 56 h 160"/>
              <a:gd name="T54" fmla="*/ 64 w 160"/>
              <a:gd name="T55" fmla="*/ 62 h 160"/>
              <a:gd name="T56" fmla="*/ 80 w 160"/>
              <a:gd name="T57" fmla="*/ 60 h 160"/>
              <a:gd name="T58" fmla="*/ 80 w 160"/>
              <a:gd name="T59" fmla="*/ 100 h 160"/>
              <a:gd name="T60" fmla="*/ 80 w 160"/>
              <a:gd name="T61" fmla="*/ 60 h 160"/>
              <a:gd name="T62" fmla="*/ 80 w 160"/>
              <a:gd name="T63" fmla="*/ 0 h 160"/>
              <a:gd name="T64" fmla="*/ 0 w 160"/>
              <a:gd name="T65" fmla="*/ 80 h 160"/>
              <a:gd name="T66" fmla="*/ 80 w 160"/>
              <a:gd name="T67" fmla="*/ 160 h 160"/>
              <a:gd name="T68" fmla="*/ 120 w 160"/>
              <a:gd name="T69" fmla="*/ 146 h 160"/>
              <a:gd name="T70" fmla="*/ 80 w 160"/>
              <a:gd name="T71" fmla="*/ 155 h 160"/>
              <a:gd name="T72" fmla="*/ 80 w 160"/>
              <a:gd name="T73" fmla="*/ 5 h 160"/>
              <a:gd name="T74" fmla="*/ 145 w 160"/>
              <a:gd name="T75" fmla="*/ 117 h 160"/>
              <a:gd name="T76" fmla="*/ 150 w 160"/>
              <a:gd name="T77" fmla="*/ 119 h 160"/>
              <a:gd name="T78" fmla="*/ 137 w 160"/>
              <a:gd name="T79" fmla="*/ 23 h 160"/>
              <a:gd name="T80" fmla="*/ 121 w 160"/>
              <a:gd name="T81" fmla="*/ 135 h 160"/>
              <a:gd name="T82" fmla="*/ 148 w 160"/>
              <a:gd name="T83" fmla="*/ 135 h 160"/>
              <a:gd name="T84" fmla="*/ 135 w 160"/>
              <a:gd name="T85" fmla="*/ 143 h 160"/>
              <a:gd name="T86" fmla="*/ 135 w 160"/>
              <a:gd name="T87" fmla="*/ 126 h 160"/>
              <a:gd name="T88" fmla="*/ 135 w 160"/>
              <a:gd name="T89" fmla="*/ 143 h 160"/>
              <a:gd name="T90" fmla="*/ 80 w 160"/>
              <a:gd name="T91" fmla="*/ 135 h 160"/>
              <a:gd name="T92" fmla="*/ 119 w 160"/>
              <a:gd name="T93" fmla="*/ 41 h 160"/>
              <a:gd name="T94" fmla="*/ 59 w 160"/>
              <a:gd name="T95" fmla="*/ 30 h 160"/>
              <a:gd name="T96" fmla="*/ 62 w 160"/>
              <a:gd name="T97" fmla="*/ 34 h 160"/>
              <a:gd name="T98" fmla="*/ 115 w 160"/>
              <a:gd name="T99" fmla="*/ 115 h 160"/>
              <a:gd name="T100" fmla="*/ 45 w 160"/>
              <a:gd name="T101" fmla="*/ 115 h 160"/>
              <a:gd name="T102" fmla="*/ 32 w 160"/>
              <a:gd name="T103" fmla="*/ 58 h 160"/>
              <a:gd name="T104" fmla="*/ 41 w 160"/>
              <a:gd name="T105" fmla="*/ 119 h 160"/>
              <a:gd name="T106" fmla="*/ 33 w 160"/>
              <a:gd name="T107" fmla="*/ 33 h 160"/>
              <a:gd name="T108" fmla="*/ 33 w 160"/>
              <a:gd name="T109" fmla="*/ 53 h 160"/>
              <a:gd name="T110" fmla="*/ 53 w 160"/>
              <a:gd name="T111" fmla="*/ 53 h 160"/>
              <a:gd name="T112" fmla="*/ 43 w 160"/>
              <a:gd name="T113" fmla="*/ 29 h 160"/>
              <a:gd name="T114" fmla="*/ 43 w 160"/>
              <a:gd name="T115" fmla="*/ 52 h 160"/>
              <a:gd name="T116" fmla="*/ 34 w 160"/>
              <a:gd name="T117" fmla="*/ 43 h 160"/>
              <a:gd name="T118" fmla="*/ 43 w 160"/>
              <a:gd name="T119" fmla="*/ 34 h 160"/>
              <a:gd name="T120" fmla="*/ 49 w 160"/>
              <a:gd name="T121" fmla="*/ 49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0" h="160">
                <a:moveTo>
                  <a:pt x="57" y="70"/>
                </a:moveTo>
                <a:cubicBezTo>
                  <a:pt x="55" y="69"/>
                  <a:pt x="55" y="69"/>
                  <a:pt x="55" y="69"/>
                </a:cubicBezTo>
                <a:cubicBezTo>
                  <a:pt x="54" y="69"/>
                  <a:pt x="52" y="69"/>
                  <a:pt x="52" y="71"/>
                </a:cubicBezTo>
                <a:cubicBezTo>
                  <a:pt x="51" y="72"/>
                  <a:pt x="52" y="74"/>
                  <a:pt x="53" y="74"/>
                </a:cubicBezTo>
                <a:cubicBezTo>
                  <a:pt x="56" y="75"/>
                  <a:pt x="56" y="75"/>
                  <a:pt x="56" y="75"/>
                </a:cubicBezTo>
                <a:cubicBezTo>
                  <a:pt x="56" y="77"/>
                  <a:pt x="55" y="78"/>
                  <a:pt x="55" y="80"/>
                </a:cubicBezTo>
                <a:cubicBezTo>
                  <a:pt x="55" y="82"/>
                  <a:pt x="56" y="83"/>
                  <a:pt x="56" y="85"/>
                </a:cubicBezTo>
                <a:cubicBezTo>
                  <a:pt x="53" y="86"/>
                  <a:pt x="53" y="86"/>
                  <a:pt x="53" y="86"/>
                </a:cubicBezTo>
                <a:cubicBezTo>
                  <a:pt x="52" y="86"/>
                  <a:pt x="51" y="88"/>
                  <a:pt x="52" y="89"/>
                </a:cubicBezTo>
                <a:cubicBezTo>
                  <a:pt x="52" y="90"/>
                  <a:pt x="53" y="91"/>
                  <a:pt x="54" y="91"/>
                </a:cubicBezTo>
                <a:cubicBezTo>
                  <a:pt x="54" y="91"/>
                  <a:pt x="55" y="91"/>
                  <a:pt x="55" y="91"/>
                </a:cubicBezTo>
                <a:cubicBezTo>
                  <a:pt x="57" y="90"/>
                  <a:pt x="57" y="90"/>
                  <a:pt x="57" y="90"/>
                </a:cubicBezTo>
                <a:cubicBezTo>
                  <a:pt x="59" y="93"/>
                  <a:pt x="61" y="96"/>
                  <a:pt x="64" y="98"/>
                </a:cubicBezTo>
                <a:cubicBezTo>
                  <a:pt x="62" y="101"/>
                  <a:pt x="62" y="101"/>
                  <a:pt x="62" y="101"/>
                </a:cubicBezTo>
                <a:cubicBezTo>
                  <a:pt x="61" y="102"/>
                  <a:pt x="61" y="103"/>
                  <a:pt x="62" y="104"/>
                </a:cubicBezTo>
                <a:cubicBezTo>
                  <a:pt x="63" y="104"/>
                  <a:pt x="63" y="105"/>
                  <a:pt x="64" y="105"/>
                </a:cubicBezTo>
                <a:cubicBezTo>
                  <a:pt x="65" y="105"/>
                  <a:pt x="66" y="104"/>
                  <a:pt x="66" y="104"/>
                </a:cubicBezTo>
                <a:cubicBezTo>
                  <a:pt x="68" y="101"/>
                  <a:pt x="68" y="101"/>
                  <a:pt x="68" y="101"/>
                </a:cubicBezTo>
                <a:cubicBezTo>
                  <a:pt x="71" y="103"/>
                  <a:pt x="74" y="104"/>
                  <a:pt x="77" y="105"/>
                </a:cubicBezTo>
                <a:cubicBezTo>
                  <a:pt x="77" y="107"/>
                  <a:pt x="77" y="107"/>
                  <a:pt x="77" y="107"/>
                </a:cubicBezTo>
                <a:cubicBezTo>
                  <a:pt x="77" y="109"/>
                  <a:pt x="79" y="110"/>
                  <a:pt x="80" y="110"/>
                </a:cubicBezTo>
                <a:cubicBezTo>
                  <a:pt x="81" y="110"/>
                  <a:pt x="83" y="109"/>
                  <a:pt x="83" y="107"/>
                </a:cubicBezTo>
                <a:cubicBezTo>
                  <a:pt x="83" y="105"/>
                  <a:pt x="83" y="105"/>
                  <a:pt x="83" y="105"/>
                </a:cubicBezTo>
                <a:cubicBezTo>
                  <a:pt x="86" y="104"/>
                  <a:pt x="89" y="103"/>
                  <a:pt x="92" y="101"/>
                </a:cubicBezTo>
                <a:cubicBezTo>
                  <a:pt x="94" y="104"/>
                  <a:pt x="94" y="104"/>
                  <a:pt x="94" y="104"/>
                </a:cubicBezTo>
                <a:cubicBezTo>
                  <a:pt x="94" y="104"/>
                  <a:pt x="95" y="105"/>
                  <a:pt x="96" y="105"/>
                </a:cubicBezTo>
                <a:cubicBezTo>
                  <a:pt x="97" y="105"/>
                  <a:pt x="97" y="104"/>
                  <a:pt x="98" y="104"/>
                </a:cubicBezTo>
                <a:cubicBezTo>
                  <a:pt x="99" y="103"/>
                  <a:pt x="99" y="102"/>
                  <a:pt x="98" y="101"/>
                </a:cubicBezTo>
                <a:cubicBezTo>
                  <a:pt x="96" y="98"/>
                  <a:pt x="96" y="98"/>
                  <a:pt x="96" y="98"/>
                </a:cubicBezTo>
                <a:cubicBezTo>
                  <a:pt x="99" y="96"/>
                  <a:pt x="101" y="93"/>
                  <a:pt x="103" y="90"/>
                </a:cubicBezTo>
                <a:cubicBezTo>
                  <a:pt x="105" y="91"/>
                  <a:pt x="105" y="91"/>
                  <a:pt x="105" y="91"/>
                </a:cubicBezTo>
                <a:cubicBezTo>
                  <a:pt x="105" y="91"/>
                  <a:pt x="106" y="91"/>
                  <a:pt x="106" y="91"/>
                </a:cubicBezTo>
                <a:cubicBezTo>
                  <a:pt x="107" y="91"/>
                  <a:pt x="108" y="90"/>
                  <a:pt x="108" y="89"/>
                </a:cubicBezTo>
                <a:cubicBezTo>
                  <a:pt x="109" y="88"/>
                  <a:pt x="108" y="86"/>
                  <a:pt x="107" y="86"/>
                </a:cubicBezTo>
                <a:cubicBezTo>
                  <a:pt x="104" y="85"/>
                  <a:pt x="104" y="85"/>
                  <a:pt x="104" y="85"/>
                </a:cubicBezTo>
                <a:cubicBezTo>
                  <a:pt x="104" y="83"/>
                  <a:pt x="105" y="82"/>
                  <a:pt x="105" y="80"/>
                </a:cubicBezTo>
                <a:cubicBezTo>
                  <a:pt x="105" y="78"/>
                  <a:pt x="104" y="77"/>
                  <a:pt x="104" y="75"/>
                </a:cubicBezTo>
                <a:cubicBezTo>
                  <a:pt x="107" y="74"/>
                  <a:pt x="107" y="74"/>
                  <a:pt x="107" y="74"/>
                </a:cubicBezTo>
                <a:cubicBezTo>
                  <a:pt x="108" y="74"/>
                  <a:pt x="109" y="72"/>
                  <a:pt x="108" y="71"/>
                </a:cubicBezTo>
                <a:cubicBezTo>
                  <a:pt x="108" y="69"/>
                  <a:pt x="106" y="69"/>
                  <a:pt x="105" y="69"/>
                </a:cubicBezTo>
                <a:cubicBezTo>
                  <a:pt x="103" y="70"/>
                  <a:pt x="103" y="70"/>
                  <a:pt x="103" y="70"/>
                </a:cubicBezTo>
                <a:cubicBezTo>
                  <a:pt x="101" y="67"/>
                  <a:pt x="99" y="64"/>
                  <a:pt x="96" y="62"/>
                </a:cubicBezTo>
                <a:cubicBezTo>
                  <a:pt x="98" y="59"/>
                  <a:pt x="98" y="59"/>
                  <a:pt x="98" y="59"/>
                </a:cubicBezTo>
                <a:cubicBezTo>
                  <a:pt x="99" y="58"/>
                  <a:pt x="99" y="57"/>
                  <a:pt x="98" y="56"/>
                </a:cubicBezTo>
                <a:cubicBezTo>
                  <a:pt x="96" y="55"/>
                  <a:pt x="95" y="55"/>
                  <a:pt x="94" y="56"/>
                </a:cubicBezTo>
                <a:cubicBezTo>
                  <a:pt x="92" y="59"/>
                  <a:pt x="92" y="59"/>
                  <a:pt x="92" y="59"/>
                </a:cubicBezTo>
                <a:cubicBezTo>
                  <a:pt x="89" y="57"/>
                  <a:pt x="86" y="56"/>
                  <a:pt x="83" y="55"/>
                </a:cubicBezTo>
                <a:cubicBezTo>
                  <a:pt x="83" y="53"/>
                  <a:pt x="83" y="53"/>
                  <a:pt x="83" y="53"/>
                </a:cubicBezTo>
                <a:cubicBezTo>
                  <a:pt x="83" y="51"/>
                  <a:pt x="81" y="50"/>
                  <a:pt x="80" y="50"/>
                </a:cubicBezTo>
                <a:cubicBezTo>
                  <a:pt x="79" y="50"/>
                  <a:pt x="77" y="51"/>
                  <a:pt x="77" y="53"/>
                </a:cubicBezTo>
                <a:cubicBezTo>
                  <a:pt x="77" y="55"/>
                  <a:pt x="77" y="55"/>
                  <a:pt x="77" y="55"/>
                </a:cubicBezTo>
                <a:cubicBezTo>
                  <a:pt x="74" y="56"/>
                  <a:pt x="71" y="57"/>
                  <a:pt x="68" y="59"/>
                </a:cubicBezTo>
                <a:cubicBezTo>
                  <a:pt x="66" y="56"/>
                  <a:pt x="66" y="56"/>
                  <a:pt x="66" y="56"/>
                </a:cubicBezTo>
                <a:cubicBezTo>
                  <a:pt x="65" y="55"/>
                  <a:pt x="64" y="55"/>
                  <a:pt x="62" y="56"/>
                </a:cubicBezTo>
                <a:cubicBezTo>
                  <a:pt x="61" y="57"/>
                  <a:pt x="61" y="58"/>
                  <a:pt x="62" y="59"/>
                </a:cubicBezTo>
                <a:cubicBezTo>
                  <a:pt x="64" y="62"/>
                  <a:pt x="64" y="62"/>
                  <a:pt x="64" y="62"/>
                </a:cubicBezTo>
                <a:cubicBezTo>
                  <a:pt x="61" y="64"/>
                  <a:pt x="59" y="67"/>
                  <a:pt x="57" y="70"/>
                </a:cubicBezTo>
                <a:close/>
                <a:moveTo>
                  <a:pt x="80" y="60"/>
                </a:moveTo>
                <a:cubicBezTo>
                  <a:pt x="91" y="60"/>
                  <a:pt x="100" y="69"/>
                  <a:pt x="100" y="80"/>
                </a:cubicBezTo>
                <a:cubicBezTo>
                  <a:pt x="100" y="91"/>
                  <a:pt x="91" y="100"/>
                  <a:pt x="80" y="100"/>
                </a:cubicBezTo>
                <a:cubicBezTo>
                  <a:pt x="69" y="100"/>
                  <a:pt x="60" y="91"/>
                  <a:pt x="60" y="80"/>
                </a:cubicBezTo>
                <a:cubicBezTo>
                  <a:pt x="60" y="69"/>
                  <a:pt x="69" y="60"/>
                  <a:pt x="80" y="60"/>
                </a:cubicBezTo>
                <a:close/>
                <a:moveTo>
                  <a:pt x="137" y="23"/>
                </a:moveTo>
                <a:cubicBezTo>
                  <a:pt x="121" y="8"/>
                  <a:pt x="101" y="0"/>
                  <a:pt x="80" y="0"/>
                </a:cubicBezTo>
                <a:cubicBezTo>
                  <a:pt x="59" y="0"/>
                  <a:pt x="39" y="8"/>
                  <a:pt x="23" y="23"/>
                </a:cubicBezTo>
                <a:cubicBezTo>
                  <a:pt x="8" y="39"/>
                  <a:pt x="0" y="59"/>
                  <a:pt x="0" y="80"/>
                </a:cubicBezTo>
                <a:cubicBezTo>
                  <a:pt x="0" y="101"/>
                  <a:pt x="8" y="121"/>
                  <a:pt x="23" y="137"/>
                </a:cubicBezTo>
                <a:cubicBezTo>
                  <a:pt x="39" y="152"/>
                  <a:pt x="59" y="160"/>
                  <a:pt x="80" y="160"/>
                </a:cubicBezTo>
                <a:cubicBezTo>
                  <a:pt x="94" y="160"/>
                  <a:pt x="107" y="156"/>
                  <a:pt x="119" y="150"/>
                </a:cubicBezTo>
                <a:cubicBezTo>
                  <a:pt x="120" y="149"/>
                  <a:pt x="121" y="148"/>
                  <a:pt x="120" y="146"/>
                </a:cubicBezTo>
                <a:cubicBezTo>
                  <a:pt x="119" y="145"/>
                  <a:pt x="118" y="145"/>
                  <a:pt x="117" y="145"/>
                </a:cubicBezTo>
                <a:cubicBezTo>
                  <a:pt x="105" y="152"/>
                  <a:pt x="93" y="155"/>
                  <a:pt x="80" y="155"/>
                </a:cubicBezTo>
                <a:cubicBezTo>
                  <a:pt x="39" y="155"/>
                  <a:pt x="5" y="121"/>
                  <a:pt x="5" y="80"/>
                </a:cubicBezTo>
                <a:cubicBezTo>
                  <a:pt x="5" y="39"/>
                  <a:pt x="39" y="5"/>
                  <a:pt x="80" y="5"/>
                </a:cubicBezTo>
                <a:cubicBezTo>
                  <a:pt x="121" y="5"/>
                  <a:pt x="155" y="39"/>
                  <a:pt x="155" y="80"/>
                </a:cubicBezTo>
                <a:cubicBezTo>
                  <a:pt x="155" y="93"/>
                  <a:pt x="152" y="105"/>
                  <a:pt x="145" y="117"/>
                </a:cubicBezTo>
                <a:cubicBezTo>
                  <a:pt x="145" y="118"/>
                  <a:pt x="145" y="119"/>
                  <a:pt x="146" y="120"/>
                </a:cubicBezTo>
                <a:cubicBezTo>
                  <a:pt x="148" y="121"/>
                  <a:pt x="149" y="120"/>
                  <a:pt x="150" y="119"/>
                </a:cubicBezTo>
                <a:cubicBezTo>
                  <a:pt x="156" y="107"/>
                  <a:pt x="160" y="94"/>
                  <a:pt x="160" y="80"/>
                </a:cubicBezTo>
                <a:cubicBezTo>
                  <a:pt x="160" y="59"/>
                  <a:pt x="152" y="39"/>
                  <a:pt x="137" y="23"/>
                </a:cubicBezTo>
                <a:close/>
                <a:moveTo>
                  <a:pt x="135" y="121"/>
                </a:moveTo>
                <a:cubicBezTo>
                  <a:pt x="127" y="121"/>
                  <a:pt x="121" y="127"/>
                  <a:pt x="121" y="135"/>
                </a:cubicBezTo>
                <a:cubicBezTo>
                  <a:pt x="121" y="142"/>
                  <a:pt x="127" y="148"/>
                  <a:pt x="135" y="148"/>
                </a:cubicBezTo>
                <a:cubicBezTo>
                  <a:pt x="142" y="148"/>
                  <a:pt x="148" y="142"/>
                  <a:pt x="148" y="135"/>
                </a:cubicBezTo>
                <a:cubicBezTo>
                  <a:pt x="148" y="127"/>
                  <a:pt x="142" y="121"/>
                  <a:pt x="135" y="121"/>
                </a:cubicBezTo>
                <a:close/>
                <a:moveTo>
                  <a:pt x="135" y="143"/>
                </a:moveTo>
                <a:cubicBezTo>
                  <a:pt x="130" y="143"/>
                  <a:pt x="126" y="139"/>
                  <a:pt x="126" y="135"/>
                </a:cubicBezTo>
                <a:cubicBezTo>
                  <a:pt x="126" y="130"/>
                  <a:pt x="130" y="126"/>
                  <a:pt x="135" y="126"/>
                </a:cubicBezTo>
                <a:cubicBezTo>
                  <a:pt x="139" y="126"/>
                  <a:pt x="143" y="130"/>
                  <a:pt x="143" y="135"/>
                </a:cubicBezTo>
                <a:cubicBezTo>
                  <a:pt x="143" y="139"/>
                  <a:pt x="139" y="143"/>
                  <a:pt x="135" y="143"/>
                </a:cubicBezTo>
                <a:close/>
                <a:moveTo>
                  <a:pt x="41" y="119"/>
                </a:moveTo>
                <a:cubicBezTo>
                  <a:pt x="52" y="130"/>
                  <a:pt x="66" y="135"/>
                  <a:pt x="80" y="135"/>
                </a:cubicBezTo>
                <a:cubicBezTo>
                  <a:pt x="94" y="135"/>
                  <a:pt x="108" y="130"/>
                  <a:pt x="119" y="119"/>
                </a:cubicBezTo>
                <a:cubicBezTo>
                  <a:pt x="140" y="97"/>
                  <a:pt x="140" y="63"/>
                  <a:pt x="119" y="41"/>
                </a:cubicBezTo>
                <a:cubicBezTo>
                  <a:pt x="103" y="26"/>
                  <a:pt x="80" y="21"/>
                  <a:pt x="60" y="29"/>
                </a:cubicBezTo>
                <a:cubicBezTo>
                  <a:pt x="60" y="29"/>
                  <a:pt x="59" y="29"/>
                  <a:pt x="59" y="30"/>
                </a:cubicBezTo>
                <a:cubicBezTo>
                  <a:pt x="58" y="30"/>
                  <a:pt x="58" y="32"/>
                  <a:pt x="59" y="33"/>
                </a:cubicBezTo>
                <a:cubicBezTo>
                  <a:pt x="60" y="34"/>
                  <a:pt x="61" y="34"/>
                  <a:pt x="62" y="34"/>
                </a:cubicBezTo>
                <a:cubicBezTo>
                  <a:pt x="80" y="26"/>
                  <a:pt x="101" y="31"/>
                  <a:pt x="115" y="45"/>
                </a:cubicBezTo>
                <a:cubicBezTo>
                  <a:pt x="135" y="64"/>
                  <a:pt x="135" y="96"/>
                  <a:pt x="115" y="115"/>
                </a:cubicBezTo>
                <a:cubicBezTo>
                  <a:pt x="105" y="125"/>
                  <a:pt x="93" y="130"/>
                  <a:pt x="80" y="130"/>
                </a:cubicBezTo>
                <a:cubicBezTo>
                  <a:pt x="67" y="130"/>
                  <a:pt x="55" y="125"/>
                  <a:pt x="45" y="115"/>
                </a:cubicBezTo>
                <a:cubicBezTo>
                  <a:pt x="31" y="101"/>
                  <a:pt x="26" y="80"/>
                  <a:pt x="34" y="62"/>
                </a:cubicBezTo>
                <a:cubicBezTo>
                  <a:pt x="34" y="60"/>
                  <a:pt x="34" y="59"/>
                  <a:pt x="32" y="58"/>
                </a:cubicBezTo>
                <a:cubicBezTo>
                  <a:pt x="31" y="58"/>
                  <a:pt x="29" y="59"/>
                  <a:pt x="29" y="60"/>
                </a:cubicBezTo>
                <a:cubicBezTo>
                  <a:pt x="21" y="80"/>
                  <a:pt x="26" y="103"/>
                  <a:pt x="41" y="119"/>
                </a:cubicBezTo>
                <a:close/>
                <a:moveTo>
                  <a:pt x="43" y="29"/>
                </a:moveTo>
                <a:cubicBezTo>
                  <a:pt x="39" y="29"/>
                  <a:pt x="36" y="31"/>
                  <a:pt x="33" y="33"/>
                </a:cubicBezTo>
                <a:cubicBezTo>
                  <a:pt x="31" y="36"/>
                  <a:pt x="29" y="39"/>
                  <a:pt x="29" y="43"/>
                </a:cubicBezTo>
                <a:cubicBezTo>
                  <a:pt x="29" y="47"/>
                  <a:pt x="31" y="50"/>
                  <a:pt x="33" y="53"/>
                </a:cubicBezTo>
                <a:cubicBezTo>
                  <a:pt x="36" y="55"/>
                  <a:pt x="39" y="57"/>
                  <a:pt x="43" y="57"/>
                </a:cubicBezTo>
                <a:cubicBezTo>
                  <a:pt x="47" y="57"/>
                  <a:pt x="50" y="55"/>
                  <a:pt x="53" y="53"/>
                </a:cubicBezTo>
                <a:cubicBezTo>
                  <a:pt x="58" y="47"/>
                  <a:pt x="58" y="39"/>
                  <a:pt x="53" y="33"/>
                </a:cubicBezTo>
                <a:cubicBezTo>
                  <a:pt x="50" y="31"/>
                  <a:pt x="47" y="29"/>
                  <a:pt x="43" y="29"/>
                </a:cubicBezTo>
                <a:close/>
                <a:moveTo>
                  <a:pt x="49" y="49"/>
                </a:moveTo>
                <a:cubicBezTo>
                  <a:pt x="47" y="51"/>
                  <a:pt x="45" y="52"/>
                  <a:pt x="43" y="52"/>
                </a:cubicBezTo>
                <a:cubicBezTo>
                  <a:pt x="41" y="52"/>
                  <a:pt x="39" y="51"/>
                  <a:pt x="37" y="49"/>
                </a:cubicBezTo>
                <a:cubicBezTo>
                  <a:pt x="35" y="47"/>
                  <a:pt x="34" y="45"/>
                  <a:pt x="34" y="43"/>
                </a:cubicBezTo>
                <a:cubicBezTo>
                  <a:pt x="34" y="41"/>
                  <a:pt x="35" y="39"/>
                  <a:pt x="37" y="37"/>
                </a:cubicBezTo>
                <a:cubicBezTo>
                  <a:pt x="39" y="35"/>
                  <a:pt x="41" y="34"/>
                  <a:pt x="43" y="34"/>
                </a:cubicBezTo>
                <a:cubicBezTo>
                  <a:pt x="45" y="34"/>
                  <a:pt x="47" y="35"/>
                  <a:pt x="49" y="37"/>
                </a:cubicBezTo>
                <a:cubicBezTo>
                  <a:pt x="52" y="40"/>
                  <a:pt x="52" y="46"/>
                  <a:pt x="49" y="4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/>
          <p:nvPr/>
        </p:nvSpPr>
        <p:spPr>
          <a:xfrm>
            <a:off x="188164" y="361999"/>
            <a:ext cx="828000" cy="2607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悬浮窗</a:t>
            </a:r>
            <a:endParaRPr lang="en-US" altLang="zh-CN" sz="1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Rectangle 3"/>
          <p:cNvSpPr/>
          <p:nvPr/>
        </p:nvSpPr>
        <p:spPr>
          <a:xfrm>
            <a:off x="1183577" y="371572"/>
            <a:ext cx="828000" cy="260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快捷功能栏</a:t>
            </a:r>
            <a:endParaRPr lang="en-US" altLang="zh-CN" sz="1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933" y="850446"/>
            <a:ext cx="9032134" cy="576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83</Words>
  <Application>Microsoft Office PowerPoint</Application>
  <PresentationFormat>宽屏</PresentationFormat>
  <Paragraphs>53</Paragraphs>
  <Slides>12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Calibri</vt:lpstr>
      <vt:lpstr>Calibri Light</vt:lpstr>
      <vt:lpstr>Lato Black</vt:lpstr>
      <vt:lpstr>Open Sans Semibold</vt:lpstr>
      <vt:lpstr>Poppins SemiBold</vt:lpstr>
      <vt:lpstr>宋体</vt:lpstr>
      <vt:lpstr>微软雅黑</vt:lpstr>
      <vt:lpstr>Arial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YOS-</dc:creator>
  <cp:lastModifiedBy>YOS-</cp:lastModifiedBy>
  <cp:revision>21</cp:revision>
  <dcterms:created xsi:type="dcterms:W3CDTF">2018-07-02T08:28:00Z</dcterms:created>
  <dcterms:modified xsi:type="dcterms:W3CDTF">2018-07-02T16:06:40Z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