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61" r:id="rId3"/>
    <p:sldId id="259" r:id="rId4"/>
    <p:sldId id="258" r:id="rId5"/>
    <p:sldId id="263" r:id="rId6"/>
    <p:sldId id="264" r:id="rId7"/>
    <p:sldId id="267" r:id="rId8"/>
    <p:sldId id="283" r:id="rId9"/>
    <p:sldId id="268" r:id="rId10"/>
    <p:sldId id="272" r:id="rId11"/>
    <p:sldId id="296" r:id="rId12"/>
    <p:sldId id="273" r:id="rId13"/>
    <p:sldId id="295" r:id="rId14"/>
    <p:sldId id="292" r:id="rId15"/>
    <p:sldId id="293" r:id="rId16"/>
    <p:sldId id="294" r:id="rId17"/>
    <p:sldId id="288" r:id="rId18"/>
    <p:sldId id="297" r:id="rId19"/>
    <p:sldId id="289" r:id="rId20"/>
    <p:sldId id="285" r:id="rId21"/>
    <p:sldId id="287" r:id="rId22"/>
    <p:sldId id="286" r:id="rId23"/>
    <p:sldId id="274" r:id="rId24"/>
    <p:sldId id="299" r:id="rId25"/>
    <p:sldId id="290" r:id="rId26"/>
    <p:sldId id="298" r:id="rId27"/>
    <p:sldId id="291" r:id="rId28"/>
    <p:sldId id="284" r:id="rId29"/>
    <p:sldId id="26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56" userDrawn="1">
          <p15:clr>
            <a:srgbClr val="A4A3A4"/>
          </p15:clr>
        </p15:guide>
        <p15:guide id="5" orient="horz" pos="3928" userDrawn="1">
          <p15:clr>
            <a:srgbClr val="A4A3A4"/>
          </p15:clr>
        </p15:guide>
        <p15:guide id="6" orient="horz" pos="3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5" autoAdjust="0"/>
    <p:restoredTop sz="94660"/>
  </p:normalViewPr>
  <p:slideViewPr>
    <p:cSldViewPr snapToGrid="0" showGuides="1">
      <p:cViewPr varScale="1">
        <p:scale>
          <a:sx n="81" d="100"/>
          <a:sy n="81" d="100"/>
        </p:scale>
        <p:origin x="72" y="40"/>
      </p:cViewPr>
      <p:guideLst>
        <p:guide pos="7256"/>
        <p:guide orient="horz" pos="3928"/>
        <p:guide orient="horz" pos="3861"/>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114" d="100"/>
          <a:sy n="114" d="100"/>
        </p:scale>
        <p:origin x="194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en-US" sz="1200"/>
              <a:t>SQL Server </a:t>
            </a:r>
            <a:r>
              <a:rPr lang="zh-CN" sz="1200"/>
              <a:t>查询性能对比（秒）</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ES</c:v>
                </c:pt>
              </c:strCache>
            </c:strRef>
          </c:tx>
          <c:spPr>
            <a:solidFill>
              <a:schemeClr val="accent4"/>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Sheet1!$B$2:$B$11</c:f>
              <c:numCache>
                <c:formatCode>General</c:formatCode>
                <c:ptCount val="10"/>
                <c:pt idx="0">
                  <c:v>2E-3</c:v>
                </c:pt>
                <c:pt idx="1">
                  <c:v>3.7999999999999999E-2</c:v>
                </c:pt>
                <c:pt idx="2">
                  <c:v>0.35399999999999998</c:v>
                </c:pt>
                <c:pt idx="3">
                  <c:v>0.64500000000000002</c:v>
                </c:pt>
                <c:pt idx="4">
                  <c:v>0.128</c:v>
                </c:pt>
                <c:pt idx="5">
                  <c:v>4.5999999999999996</c:v>
                </c:pt>
                <c:pt idx="6">
                  <c:v>2</c:v>
                </c:pt>
                <c:pt idx="7">
                  <c:v>1.5</c:v>
                </c:pt>
                <c:pt idx="8">
                  <c:v>6.5000000000000002E-2</c:v>
                </c:pt>
                <c:pt idx="9">
                  <c:v>0.216</c:v>
                </c:pt>
              </c:numCache>
            </c:numRef>
          </c:val>
          <c:extLst>
            <c:ext xmlns:c16="http://schemas.microsoft.com/office/drawing/2014/chart" uri="{C3380CC4-5D6E-409C-BE32-E72D297353CC}">
              <c16:uniqueId val="{00000000-3802-45AA-AAE4-7EE91BFD6310}"/>
            </c:ext>
          </c:extLst>
        </c:ser>
        <c:ser>
          <c:idx val="1"/>
          <c:order val="1"/>
          <c:tx>
            <c:strRef>
              <c:f>Sheet1!$C$1</c:f>
              <c:strCache>
                <c:ptCount val="1"/>
                <c:pt idx="0">
                  <c:v>SQL Server</c:v>
                </c:pt>
              </c:strCache>
            </c:strRef>
          </c:tx>
          <c:spPr>
            <a:solidFill>
              <a:schemeClr val="accent1">
                <a:shade val="76000"/>
              </a:schemeClr>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Sheet1!$C$2:$C$11</c:f>
              <c:numCache>
                <c:formatCode>General</c:formatCode>
                <c:ptCount val="10"/>
                <c:pt idx="0">
                  <c:v>3120</c:v>
                </c:pt>
                <c:pt idx="1">
                  <c:v>60</c:v>
                </c:pt>
                <c:pt idx="2">
                  <c:v>1218</c:v>
                </c:pt>
                <c:pt idx="3">
                  <c:v>84</c:v>
                </c:pt>
                <c:pt idx="4">
                  <c:v>1248</c:v>
                </c:pt>
                <c:pt idx="5">
                  <c:v>1800</c:v>
                </c:pt>
                <c:pt idx="6">
                  <c:v>5400</c:v>
                </c:pt>
                <c:pt idx="7">
                  <c:v>6480</c:v>
                </c:pt>
                <c:pt idx="8">
                  <c:v>624</c:v>
                </c:pt>
                <c:pt idx="9">
                  <c:v>654</c:v>
                </c:pt>
              </c:numCache>
            </c:numRef>
          </c:val>
          <c:extLst>
            <c:ext xmlns:c16="http://schemas.microsoft.com/office/drawing/2014/chart" uri="{C3380CC4-5D6E-409C-BE32-E72D297353CC}">
              <c16:uniqueId val="{00000001-3802-45AA-AAE4-7EE91BFD6310}"/>
            </c:ext>
          </c:extLst>
        </c:ser>
        <c:dLbls>
          <c:showLegendKey val="0"/>
          <c:showVal val="0"/>
          <c:showCatName val="0"/>
          <c:showSerName val="0"/>
          <c:showPercent val="0"/>
          <c:showBubbleSize val="0"/>
        </c:dLbls>
        <c:gapWidth val="219"/>
        <c:overlap val="-27"/>
        <c:axId val="958713616"/>
        <c:axId val="958717224"/>
      </c:barChart>
      <c:catAx>
        <c:axId val="95871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958717224"/>
        <c:crosses val="autoZero"/>
        <c:auto val="1"/>
        <c:lblAlgn val="ctr"/>
        <c:lblOffset val="100"/>
        <c:noMultiLvlLbl val="0"/>
      </c:catAx>
      <c:valAx>
        <c:axId val="958717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95871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rtl="0">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zh-CN" sz="1200"/>
              <a:t>查询性能（秒）</a:t>
            </a:r>
          </a:p>
        </c:rich>
      </c:tx>
      <c:overlay val="0"/>
      <c:spPr>
        <a:noFill/>
        <a:ln>
          <a:noFill/>
        </a:ln>
        <a:effectLst/>
      </c:spPr>
      <c:txPr>
        <a:bodyPr rot="0" spcFirstLastPara="1" vertOverflow="ellipsis" vert="horz" wrap="square" anchor="ctr" anchorCtr="1"/>
        <a:lstStyle/>
        <a:p>
          <a:pPr algn="ctr" rtl="0">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单表</c:v>
                </c:pt>
              </c:strCache>
            </c:strRef>
          </c:tx>
          <c:spPr>
            <a:solidFill>
              <a:schemeClr val="accent1">
                <a:tint val="65000"/>
              </a:schemeClr>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Sheet1!$B$2:$B$11</c:f>
              <c:numCache>
                <c:formatCode>General</c:formatCode>
                <c:ptCount val="10"/>
                <c:pt idx="0">
                  <c:v>2E-3</c:v>
                </c:pt>
                <c:pt idx="1">
                  <c:v>3.7999999999999999E-2</c:v>
                </c:pt>
                <c:pt idx="2">
                  <c:v>0.35399999999999998</c:v>
                </c:pt>
                <c:pt idx="3">
                  <c:v>0.64500000000000002</c:v>
                </c:pt>
                <c:pt idx="4">
                  <c:v>0.128</c:v>
                </c:pt>
                <c:pt idx="5">
                  <c:v>4.5999999999999996</c:v>
                </c:pt>
                <c:pt idx="6">
                  <c:v>2</c:v>
                </c:pt>
                <c:pt idx="7">
                  <c:v>1.5</c:v>
                </c:pt>
                <c:pt idx="8">
                  <c:v>6.5000000000000002E-2</c:v>
                </c:pt>
                <c:pt idx="9">
                  <c:v>0.216</c:v>
                </c:pt>
              </c:numCache>
            </c:numRef>
          </c:val>
          <c:extLst>
            <c:ext xmlns:c16="http://schemas.microsoft.com/office/drawing/2014/chart" uri="{C3380CC4-5D6E-409C-BE32-E72D297353CC}">
              <c16:uniqueId val="{00000000-C2B3-4B36-BCB7-7D8E6182D5E3}"/>
            </c:ext>
          </c:extLst>
        </c:ser>
        <c:ser>
          <c:idx val="1"/>
          <c:order val="1"/>
          <c:tx>
            <c:strRef>
              <c:f>Sheet1!$C$1</c:f>
              <c:strCache>
                <c:ptCount val="1"/>
                <c:pt idx="0">
                  <c:v>单表并发(100)</c:v>
                </c:pt>
              </c:strCache>
            </c:strRef>
          </c:tx>
          <c:spPr>
            <a:solidFill>
              <a:schemeClr val="accent4"/>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Sheet1!$C$2:$C$11</c:f>
              <c:numCache>
                <c:formatCode>General</c:formatCode>
                <c:ptCount val="10"/>
                <c:pt idx="0">
                  <c:v>6.0000000000000001E-3</c:v>
                </c:pt>
                <c:pt idx="1">
                  <c:v>1.9</c:v>
                </c:pt>
                <c:pt idx="2">
                  <c:v>0</c:v>
                </c:pt>
                <c:pt idx="3">
                  <c:v>2</c:v>
                </c:pt>
                <c:pt idx="4">
                  <c:v>0</c:v>
                </c:pt>
                <c:pt idx="5">
                  <c:v>0</c:v>
                </c:pt>
                <c:pt idx="8">
                  <c:v>0</c:v>
                </c:pt>
                <c:pt idx="9">
                  <c:v>6</c:v>
                </c:pt>
              </c:numCache>
            </c:numRef>
          </c:val>
          <c:extLst>
            <c:ext xmlns:c16="http://schemas.microsoft.com/office/drawing/2014/chart" uri="{C3380CC4-5D6E-409C-BE32-E72D297353CC}">
              <c16:uniqueId val="{00000001-C2B3-4B36-BCB7-7D8E6182D5E3}"/>
            </c:ext>
          </c:extLst>
        </c:ser>
        <c:ser>
          <c:idx val="2"/>
          <c:order val="2"/>
          <c:tx>
            <c:strRef>
              <c:f>Sheet1!$D$1</c:f>
              <c:strCache>
                <c:ptCount val="1"/>
                <c:pt idx="0">
                  <c:v>两表</c:v>
                </c:pt>
              </c:strCache>
            </c:strRef>
          </c:tx>
          <c:spPr>
            <a:solidFill>
              <a:schemeClr val="accent1">
                <a:shade val="65000"/>
              </a:schemeClr>
            </a:solidFill>
            <a:ln>
              <a:noFill/>
            </a:ln>
            <a:effectLst/>
          </c:spPr>
          <c:invertIfNegative val="0"/>
          <c:cat>
            <c:strRef>
              <c:f>Sheet1!$A$2:$A$11</c:f>
              <c:strCache>
                <c:ptCount val="10"/>
                <c:pt idx="0">
                  <c:v>count(1)</c:v>
                </c:pt>
                <c:pt idx="1">
                  <c:v>单条件精确</c:v>
                </c:pt>
                <c:pt idx="2">
                  <c:v>单条件模糊</c:v>
                </c:pt>
                <c:pt idx="3">
                  <c:v>多条件精确</c:v>
                </c:pt>
                <c:pt idx="4">
                  <c:v>多条件模糊</c:v>
                </c:pt>
                <c:pt idx="5">
                  <c:v>排序</c:v>
                </c:pt>
                <c:pt idx="6">
                  <c:v>单字段group</c:v>
                </c:pt>
                <c:pt idx="7">
                  <c:v>多字段group</c:v>
                </c:pt>
                <c:pt idx="8">
                  <c:v>复杂SQL</c:v>
                </c:pt>
                <c:pt idx="9">
                  <c:v>分页查询</c:v>
                </c:pt>
              </c:strCache>
            </c:strRef>
          </c:cat>
          <c:val>
            <c:numRef>
              <c:f>Sheet1!$D$2:$D$11</c:f>
              <c:numCache>
                <c:formatCode>General</c:formatCode>
                <c:ptCount val="10"/>
                <c:pt idx="0">
                  <c:v>0</c:v>
                </c:pt>
                <c:pt idx="1">
                  <c:v>2.4</c:v>
                </c:pt>
                <c:pt idx="2">
                  <c:v>3.7</c:v>
                </c:pt>
                <c:pt idx="3">
                  <c:v>15</c:v>
                </c:pt>
                <c:pt idx="4">
                  <c:v>37</c:v>
                </c:pt>
                <c:pt idx="5">
                  <c:v>17</c:v>
                </c:pt>
                <c:pt idx="6">
                  <c:v>0</c:v>
                </c:pt>
                <c:pt idx="7">
                  <c:v>0</c:v>
                </c:pt>
                <c:pt idx="8">
                  <c:v>2.1</c:v>
                </c:pt>
                <c:pt idx="9">
                  <c:v>2.7</c:v>
                </c:pt>
              </c:numCache>
            </c:numRef>
          </c:val>
          <c:extLst>
            <c:ext xmlns:c16="http://schemas.microsoft.com/office/drawing/2014/chart" uri="{C3380CC4-5D6E-409C-BE32-E72D297353CC}">
              <c16:uniqueId val="{00000003-C2B3-4B36-BCB7-7D8E6182D5E3}"/>
            </c:ext>
          </c:extLst>
        </c:ser>
        <c:dLbls>
          <c:showLegendKey val="0"/>
          <c:showVal val="0"/>
          <c:showCatName val="0"/>
          <c:showSerName val="0"/>
          <c:showPercent val="0"/>
          <c:showBubbleSize val="0"/>
        </c:dLbls>
        <c:gapWidth val="182"/>
        <c:axId val="458855136"/>
        <c:axId val="458856448"/>
      </c:barChart>
      <c:catAx>
        <c:axId val="45885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6448"/>
        <c:crosses val="autoZero"/>
        <c:auto val="1"/>
        <c:lblAlgn val="ctr"/>
        <c:lblOffset val="100"/>
        <c:noMultiLvlLbl val="0"/>
      </c:catAx>
      <c:valAx>
        <c:axId val="45885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zh-CN" sz="1200"/>
              <a:t>建立索引时间（小时）</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7200rpm</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Sheet1!$B$2:$B$3</c:f>
              <c:numCache>
                <c:formatCode>General</c:formatCode>
                <c:ptCount val="2"/>
                <c:pt idx="0">
                  <c:v>3.06</c:v>
                </c:pt>
                <c:pt idx="1">
                  <c:v>9.18</c:v>
                </c:pt>
              </c:numCache>
            </c:numRef>
          </c:val>
          <c:extLst>
            <c:ext xmlns:c16="http://schemas.microsoft.com/office/drawing/2014/chart" uri="{C3380CC4-5D6E-409C-BE32-E72D297353CC}">
              <c16:uniqueId val="{00000000-C2B3-4B36-BCB7-7D8E6182D5E3}"/>
            </c:ext>
          </c:extLst>
        </c:ser>
        <c:ser>
          <c:idx val="1"/>
          <c:order val="1"/>
          <c:tx>
            <c:strRef>
              <c:f>Sheet1!$C$1</c:f>
              <c:strCache>
                <c:ptCount val="1"/>
                <c:pt idx="0">
                  <c:v>15000rpm</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Sheet1!$C$2:$C$3</c:f>
              <c:numCache>
                <c:formatCode>General</c:formatCode>
                <c:ptCount val="2"/>
                <c:pt idx="0">
                  <c:v>1.9</c:v>
                </c:pt>
                <c:pt idx="1">
                  <c:v>5.7</c:v>
                </c:pt>
              </c:numCache>
            </c:numRef>
          </c:val>
          <c:extLst>
            <c:ext xmlns:c16="http://schemas.microsoft.com/office/drawing/2014/chart" uri="{C3380CC4-5D6E-409C-BE32-E72D297353CC}">
              <c16:uniqueId val="{00000001-C2B3-4B36-BCB7-7D8E6182D5E3}"/>
            </c:ext>
          </c:extLst>
        </c:ser>
        <c:ser>
          <c:idx val="2"/>
          <c:order val="2"/>
          <c:tx>
            <c:strRef>
              <c:f>Sheet1!$D$1</c:f>
              <c:strCache>
                <c:ptCount val="1"/>
                <c:pt idx="0">
                  <c:v>SSD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Sheet1!$D$2:$D$3</c:f>
              <c:numCache>
                <c:formatCode>0.00_ </c:formatCode>
                <c:ptCount val="2"/>
                <c:pt idx="0">
                  <c:v>1.0234113712374582</c:v>
                </c:pt>
                <c:pt idx="1">
                  <c:v>3.0702341137123743</c:v>
                </c:pt>
              </c:numCache>
            </c:numRef>
          </c:val>
          <c:extLst>
            <c:ext xmlns:c16="http://schemas.microsoft.com/office/drawing/2014/chart" uri="{C3380CC4-5D6E-409C-BE32-E72D297353CC}">
              <c16:uniqueId val="{00000003-C2B3-4B36-BCB7-7D8E6182D5E3}"/>
            </c:ext>
          </c:extLst>
        </c:ser>
        <c:ser>
          <c:idx val="3"/>
          <c:order val="3"/>
          <c:tx>
            <c:strRef>
              <c:f>Sheet1!$E$1</c:f>
              <c:strCache>
                <c:ptCount val="1"/>
                <c:pt idx="0">
                  <c:v>15000rpm+raid</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1TB</c:v>
                </c:pt>
                <c:pt idx="1">
                  <c:v>3TB</c:v>
                </c:pt>
              </c:strCache>
            </c:strRef>
          </c:cat>
          <c:val>
            <c:numRef>
              <c:f>Sheet1!$E$2:$E$3</c:f>
              <c:numCache>
                <c:formatCode>General</c:formatCode>
                <c:ptCount val="2"/>
                <c:pt idx="0">
                  <c:v>1.2</c:v>
                </c:pt>
                <c:pt idx="1">
                  <c:v>3.6</c:v>
                </c:pt>
              </c:numCache>
            </c:numRef>
          </c:val>
          <c:extLst>
            <c:ext xmlns:c16="http://schemas.microsoft.com/office/drawing/2014/chart" uri="{C3380CC4-5D6E-409C-BE32-E72D297353CC}">
              <c16:uniqueId val="{00000000-967D-4911-B15D-9042DBEE9486}"/>
            </c:ext>
          </c:extLst>
        </c:ser>
        <c:dLbls>
          <c:dLblPos val="outEnd"/>
          <c:showLegendKey val="0"/>
          <c:showVal val="1"/>
          <c:showCatName val="0"/>
          <c:showSerName val="0"/>
          <c:showPercent val="0"/>
          <c:showBubbleSize val="0"/>
        </c:dLbls>
        <c:gapWidth val="219"/>
        <c:overlap val="-27"/>
        <c:axId val="458855136"/>
        <c:axId val="458856448"/>
      </c:barChart>
      <c:catAx>
        <c:axId val="45885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6448"/>
        <c:crosses val="autoZero"/>
        <c:auto val="1"/>
        <c:lblAlgn val="ctr"/>
        <c:lblOffset val="100"/>
        <c:noMultiLvlLbl val="0"/>
      </c:catAx>
      <c:valAx>
        <c:axId val="45885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45885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48883-793E-4F13-A2C2-F6E725030B85}" type="doc">
      <dgm:prSet loTypeId="urn:microsoft.com/office/officeart/2005/8/layout/chevron1" loCatId="process" qsTypeId="urn:microsoft.com/office/officeart/2005/8/quickstyle/simple1" qsCatId="simple" csTypeId="urn:microsoft.com/office/officeart/2005/8/colors/accent1_2" csCatId="accent1" phldr="1"/>
      <dgm:spPr/>
    </dgm:pt>
    <dgm:pt modelId="{BA8C3119-7370-49EF-B1B1-DB98A2E51F3E}">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2012 </a:t>
          </a:r>
          <a:r>
            <a:rPr lang="zh-CN" altLang="en-US" sz="1200" dirty="0">
              <a:latin typeface="微软雅黑" panose="020B0503020204020204" pitchFamily="34" charset="-122"/>
              <a:ea typeface="微软雅黑" panose="020B0503020204020204" pitchFamily="34" charset="-122"/>
            </a:rPr>
            <a:t>混合搜索引擎</a:t>
          </a:r>
        </a:p>
      </dgm:t>
    </dgm:pt>
    <dgm:pt modelId="{CA90874E-C89C-4FFE-9AB3-E02160DE88AC}" type="parTrans" cxnId="{0BE0DC5F-FDF3-4A43-8E38-7B9060D2A61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29CD83D-86B6-47F3-BFF6-8B3ABD6D150E}" type="sibTrans" cxnId="{0BE0DC5F-FDF3-4A43-8E38-7B9060D2A61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2C05060-EBA8-4796-A11A-FF6FDCF21FC1}">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2014 </a:t>
          </a:r>
          <a:r>
            <a:rPr lang="zh-CN" altLang="en-US" sz="1200" dirty="0">
              <a:latin typeface="微软雅黑" panose="020B0503020204020204" pitchFamily="34" charset="-122"/>
              <a:ea typeface="微软雅黑" panose="020B0503020204020204" pitchFamily="34" charset="-122"/>
            </a:rPr>
            <a:t>数据采集分析</a:t>
          </a:r>
        </a:p>
      </dgm:t>
    </dgm:pt>
    <dgm:pt modelId="{12BE962D-A13D-4FBD-B81B-57D478713C83}" type="parTrans" cxnId="{D3AA6727-85C5-4C07-BD8D-9955CF8362D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500F3A6-AC16-46B4-80CF-3A804FBA6D93}" type="sibTrans" cxnId="{D3AA6727-85C5-4C07-BD8D-9955CF8362D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4D57754-C95B-4ABD-814F-3E38D543CC1A}">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2016 </a:t>
          </a:r>
          <a:r>
            <a:rPr lang="zh-CN" altLang="en-US" sz="1200" dirty="0">
              <a:latin typeface="微软雅黑" panose="020B0503020204020204" pitchFamily="34" charset="-122"/>
              <a:ea typeface="微软雅黑" panose="020B0503020204020204" pitchFamily="34" charset="-122"/>
            </a:rPr>
            <a:t>大数据产品</a:t>
          </a:r>
        </a:p>
      </dgm:t>
    </dgm:pt>
    <dgm:pt modelId="{159B8C17-36BB-4CFF-A5A8-FA1F42C53196}" type="parTrans" cxnId="{976818C4-C021-4132-AD45-BC98F7198B1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13A6948-F34B-4453-9B25-691FCB627602}" type="sibTrans" cxnId="{976818C4-C021-4132-AD45-BC98F7198B1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17D0347F-A7E8-44EF-AA7F-727CE6BEBBCB}">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2009 </a:t>
          </a:r>
          <a:r>
            <a:rPr lang="zh-CN" altLang="en-US" sz="1200" dirty="0">
              <a:latin typeface="微软雅黑" panose="020B0503020204020204" pitchFamily="34" charset="-122"/>
              <a:ea typeface="微软雅黑" panose="020B0503020204020204" pitchFamily="34" charset="-122"/>
            </a:rPr>
            <a:t>购物搜索引擎</a:t>
          </a:r>
        </a:p>
      </dgm:t>
    </dgm:pt>
    <dgm:pt modelId="{C04483E6-239E-4141-A15C-D51B4C74970A}" type="sibTrans" cxnId="{8EB8FB63-D14C-4733-A59C-9081B684CC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BE2077FC-6ECF-4309-B647-EF15D8B034C9}" type="parTrans" cxnId="{8EB8FB63-D14C-4733-A59C-9081B684CC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F2B4A80-B867-49D5-9B76-987F66E66CBF}">
      <dgm:prSet phldrT="[文本]" custT="1"/>
      <dgm:spPr>
        <a:solidFill>
          <a:schemeClr val="tx1">
            <a:lumMod val="50000"/>
            <a:lumOff val="50000"/>
          </a:schemeClr>
        </a:solidFill>
        <a:ln>
          <a:noFill/>
        </a:ln>
      </dgm:spPr>
      <dgm:t>
        <a:bodyPr/>
        <a:lstStyle/>
        <a:p>
          <a:r>
            <a:rPr lang="en-US" altLang="zh-CN" sz="1200" dirty="0">
              <a:solidFill>
                <a:schemeClr val="accent4"/>
              </a:solidFill>
              <a:latin typeface="微软雅黑" panose="020B0503020204020204" pitchFamily="34" charset="-122"/>
              <a:ea typeface="微软雅黑" panose="020B0503020204020204" pitchFamily="34" charset="-122"/>
            </a:rPr>
            <a:t>2017 </a:t>
          </a:r>
          <a:r>
            <a:rPr lang="zh-CN" altLang="en-US" sz="1200" dirty="0">
              <a:latin typeface="微软雅黑" panose="020B0503020204020204" pitchFamily="34" charset="-122"/>
              <a:ea typeface="微软雅黑" panose="020B0503020204020204" pitchFamily="34" charset="-122"/>
            </a:rPr>
            <a:t>行业应用方案</a:t>
          </a:r>
        </a:p>
      </dgm:t>
    </dgm:pt>
    <dgm:pt modelId="{96FC9636-2282-44B5-A8BD-5BBFD53B244F}" type="sibTrans" cxnId="{F0A1540A-994F-44F8-B2F9-A98B8ED59CD7}">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E227651-CFC4-4304-9E22-561B7532786B}" type="parTrans" cxnId="{F0A1540A-994F-44F8-B2F9-A98B8ED59CD7}">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F308B38-5B6F-4414-BDDF-60C5324A9109}" type="pres">
      <dgm:prSet presAssocID="{4C848883-793E-4F13-A2C2-F6E725030B85}" presName="Name0" presStyleCnt="0">
        <dgm:presLayoutVars>
          <dgm:dir/>
          <dgm:animLvl val="lvl"/>
          <dgm:resizeHandles val="exact"/>
        </dgm:presLayoutVars>
      </dgm:prSet>
      <dgm:spPr/>
    </dgm:pt>
    <dgm:pt modelId="{2C498FE3-B986-438F-B07B-60255ECB3072}" type="pres">
      <dgm:prSet presAssocID="{17D0347F-A7E8-44EF-AA7F-727CE6BEBBCB}" presName="parTxOnly" presStyleLbl="node1" presStyleIdx="0" presStyleCnt="5">
        <dgm:presLayoutVars>
          <dgm:chMax val="0"/>
          <dgm:chPref val="0"/>
          <dgm:bulletEnabled val="1"/>
        </dgm:presLayoutVars>
      </dgm:prSet>
      <dgm:spPr/>
    </dgm:pt>
    <dgm:pt modelId="{77C8D685-D932-436F-B367-0038ACD9E929}" type="pres">
      <dgm:prSet presAssocID="{C04483E6-239E-4141-A15C-D51B4C74970A}" presName="parTxOnlySpace" presStyleCnt="0"/>
      <dgm:spPr/>
    </dgm:pt>
    <dgm:pt modelId="{A8F288B1-16B8-4EBA-822C-8A4983C8679C}" type="pres">
      <dgm:prSet presAssocID="{BA8C3119-7370-49EF-B1B1-DB98A2E51F3E}" presName="parTxOnly" presStyleLbl="node1" presStyleIdx="1" presStyleCnt="5">
        <dgm:presLayoutVars>
          <dgm:chMax val="0"/>
          <dgm:chPref val="0"/>
          <dgm:bulletEnabled val="1"/>
        </dgm:presLayoutVars>
      </dgm:prSet>
      <dgm:spPr/>
    </dgm:pt>
    <dgm:pt modelId="{E5A8BC74-1C66-4FCE-AED8-B045318CBC28}" type="pres">
      <dgm:prSet presAssocID="{C29CD83D-86B6-47F3-BFF6-8B3ABD6D150E}" presName="parTxOnlySpace" presStyleCnt="0"/>
      <dgm:spPr/>
    </dgm:pt>
    <dgm:pt modelId="{96B47C02-B403-426E-858E-A2C4E2BF8C2A}" type="pres">
      <dgm:prSet presAssocID="{A2C05060-EBA8-4796-A11A-FF6FDCF21FC1}" presName="parTxOnly" presStyleLbl="node1" presStyleIdx="2" presStyleCnt="5">
        <dgm:presLayoutVars>
          <dgm:chMax val="0"/>
          <dgm:chPref val="0"/>
          <dgm:bulletEnabled val="1"/>
        </dgm:presLayoutVars>
      </dgm:prSet>
      <dgm:spPr/>
    </dgm:pt>
    <dgm:pt modelId="{D3F0C6E4-2148-453B-B08A-6CBD63A04789}" type="pres">
      <dgm:prSet presAssocID="{F500F3A6-AC16-46B4-80CF-3A804FBA6D93}" presName="parTxOnlySpace" presStyleCnt="0"/>
      <dgm:spPr/>
    </dgm:pt>
    <dgm:pt modelId="{9E258227-4F89-4DB8-9334-51309BD20C19}" type="pres">
      <dgm:prSet presAssocID="{64D57754-C95B-4ABD-814F-3E38D543CC1A}" presName="parTxOnly" presStyleLbl="node1" presStyleIdx="3" presStyleCnt="5">
        <dgm:presLayoutVars>
          <dgm:chMax val="0"/>
          <dgm:chPref val="0"/>
          <dgm:bulletEnabled val="1"/>
        </dgm:presLayoutVars>
      </dgm:prSet>
      <dgm:spPr/>
    </dgm:pt>
    <dgm:pt modelId="{F97A9BAB-A781-4348-9E11-5BB036A6EC2A}" type="pres">
      <dgm:prSet presAssocID="{C13A6948-F34B-4453-9B25-691FCB627602}" presName="parTxOnlySpace" presStyleCnt="0"/>
      <dgm:spPr/>
    </dgm:pt>
    <dgm:pt modelId="{253EAD57-736F-4174-8C2B-52783A2143E1}" type="pres">
      <dgm:prSet presAssocID="{FF2B4A80-B867-49D5-9B76-987F66E66CBF}" presName="parTxOnly" presStyleLbl="node1" presStyleIdx="4" presStyleCnt="5">
        <dgm:presLayoutVars>
          <dgm:chMax val="0"/>
          <dgm:chPref val="0"/>
          <dgm:bulletEnabled val="1"/>
        </dgm:presLayoutVars>
      </dgm:prSet>
      <dgm:spPr/>
    </dgm:pt>
  </dgm:ptLst>
  <dgm:cxnLst>
    <dgm:cxn modelId="{F0A1540A-994F-44F8-B2F9-A98B8ED59CD7}" srcId="{4C848883-793E-4F13-A2C2-F6E725030B85}" destId="{FF2B4A80-B867-49D5-9B76-987F66E66CBF}" srcOrd="4" destOrd="0" parTransId="{9E227651-CFC4-4304-9E22-561B7532786B}" sibTransId="{96FC9636-2282-44B5-A8BD-5BBFD53B244F}"/>
    <dgm:cxn modelId="{D3AA6727-85C5-4C07-BD8D-9955CF8362D5}" srcId="{4C848883-793E-4F13-A2C2-F6E725030B85}" destId="{A2C05060-EBA8-4796-A11A-FF6FDCF21FC1}" srcOrd="2" destOrd="0" parTransId="{12BE962D-A13D-4FBD-B81B-57D478713C83}" sibTransId="{F500F3A6-AC16-46B4-80CF-3A804FBA6D93}"/>
    <dgm:cxn modelId="{0BE0DC5F-FDF3-4A43-8E38-7B9060D2A615}" srcId="{4C848883-793E-4F13-A2C2-F6E725030B85}" destId="{BA8C3119-7370-49EF-B1B1-DB98A2E51F3E}" srcOrd="1" destOrd="0" parTransId="{CA90874E-C89C-4FFE-9AB3-E02160DE88AC}" sibTransId="{C29CD83D-86B6-47F3-BFF6-8B3ABD6D150E}"/>
    <dgm:cxn modelId="{8EB8FB63-D14C-4733-A59C-9081B684CCF0}" srcId="{4C848883-793E-4F13-A2C2-F6E725030B85}" destId="{17D0347F-A7E8-44EF-AA7F-727CE6BEBBCB}" srcOrd="0" destOrd="0" parTransId="{BE2077FC-6ECF-4309-B647-EF15D8B034C9}" sibTransId="{C04483E6-239E-4141-A15C-D51B4C74970A}"/>
    <dgm:cxn modelId="{6C974145-2DB4-44C3-8D60-D7FA5F3F59FB}" type="presOf" srcId="{4C848883-793E-4F13-A2C2-F6E725030B85}" destId="{3F308B38-5B6F-4414-BDDF-60C5324A9109}" srcOrd="0" destOrd="0" presId="urn:microsoft.com/office/officeart/2005/8/layout/chevron1"/>
    <dgm:cxn modelId="{20C38E73-A067-44EA-9D4C-911F0E004799}" type="presOf" srcId="{64D57754-C95B-4ABD-814F-3E38D543CC1A}" destId="{9E258227-4F89-4DB8-9334-51309BD20C19}" srcOrd="0" destOrd="0" presId="urn:microsoft.com/office/officeart/2005/8/layout/chevron1"/>
    <dgm:cxn modelId="{9DE8E7A2-C846-42AC-8A68-5A3E48343A99}" type="presOf" srcId="{FF2B4A80-B867-49D5-9B76-987F66E66CBF}" destId="{253EAD57-736F-4174-8C2B-52783A2143E1}" srcOrd="0" destOrd="0" presId="urn:microsoft.com/office/officeart/2005/8/layout/chevron1"/>
    <dgm:cxn modelId="{10081AC0-BA3B-4531-8A42-DDDDBE3D5424}" type="presOf" srcId="{17D0347F-A7E8-44EF-AA7F-727CE6BEBBCB}" destId="{2C498FE3-B986-438F-B07B-60255ECB3072}" srcOrd="0" destOrd="0" presId="urn:microsoft.com/office/officeart/2005/8/layout/chevron1"/>
    <dgm:cxn modelId="{976818C4-C021-4132-AD45-BC98F7198B11}" srcId="{4C848883-793E-4F13-A2C2-F6E725030B85}" destId="{64D57754-C95B-4ABD-814F-3E38D543CC1A}" srcOrd="3" destOrd="0" parTransId="{159B8C17-36BB-4CFF-A5A8-FA1F42C53196}" sibTransId="{C13A6948-F34B-4453-9B25-691FCB627602}"/>
    <dgm:cxn modelId="{0E2E64FA-8A49-4577-AA42-7A53A04F31A2}" type="presOf" srcId="{A2C05060-EBA8-4796-A11A-FF6FDCF21FC1}" destId="{96B47C02-B403-426E-858E-A2C4E2BF8C2A}" srcOrd="0" destOrd="0" presId="urn:microsoft.com/office/officeart/2005/8/layout/chevron1"/>
    <dgm:cxn modelId="{B6D6F7FA-260D-48CB-AA8D-D9FC98BAC932}" type="presOf" srcId="{BA8C3119-7370-49EF-B1B1-DB98A2E51F3E}" destId="{A8F288B1-16B8-4EBA-822C-8A4983C8679C}" srcOrd="0" destOrd="0" presId="urn:microsoft.com/office/officeart/2005/8/layout/chevron1"/>
    <dgm:cxn modelId="{9718FE51-8E72-43B2-8F2A-7D862D8AF8F2}" type="presParOf" srcId="{3F308B38-5B6F-4414-BDDF-60C5324A9109}" destId="{2C498FE3-B986-438F-B07B-60255ECB3072}" srcOrd="0" destOrd="0" presId="urn:microsoft.com/office/officeart/2005/8/layout/chevron1"/>
    <dgm:cxn modelId="{32E042FE-EEDB-46A3-945D-A27C2DA313ED}" type="presParOf" srcId="{3F308B38-5B6F-4414-BDDF-60C5324A9109}" destId="{77C8D685-D932-436F-B367-0038ACD9E929}" srcOrd="1" destOrd="0" presId="urn:microsoft.com/office/officeart/2005/8/layout/chevron1"/>
    <dgm:cxn modelId="{D74433D6-529C-4AFD-8262-B26C01830A38}" type="presParOf" srcId="{3F308B38-5B6F-4414-BDDF-60C5324A9109}" destId="{A8F288B1-16B8-4EBA-822C-8A4983C8679C}" srcOrd="2" destOrd="0" presId="urn:microsoft.com/office/officeart/2005/8/layout/chevron1"/>
    <dgm:cxn modelId="{526A7B00-6BFD-49E5-AEBF-B9935A2F29A8}" type="presParOf" srcId="{3F308B38-5B6F-4414-BDDF-60C5324A9109}" destId="{E5A8BC74-1C66-4FCE-AED8-B045318CBC28}" srcOrd="3" destOrd="0" presId="urn:microsoft.com/office/officeart/2005/8/layout/chevron1"/>
    <dgm:cxn modelId="{F14513D9-13C5-4FF5-949E-17EE5AAF146F}" type="presParOf" srcId="{3F308B38-5B6F-4414-BDDF-60C5324A9109}" destId="{96B47C02-B403-426E-858E-A2C4E2BF8C2A}" srcOrd="4" destOrd="0" presId="urn:microsoft.com/office/officeart/2005/8/layout/chevron1"/>
    <dgm:cxn modelId="{EAE40AF6-31B8-4620-A801-CDFF30C17D92}" type="presParOf" srcId="{3F308B38-5B6F-4414-BDDF-60C5324A9109}" destId="{D3F0C6E4-2148-453B-B08A-6CBD63A04789}" srcOrd="5" destOrd="0" presId="urn:microsoft.com/office/officeart/2005/8/layout/chevron1"/>
    <dgm:cxn modelId="{E4DC5A84-4474-4EA1-8D66-C8FE19537120}" type="presParOf" srcId="{3F308B38-5B6F-4414-BDDF-60C5324A9109}" destId="{9E258227-4F89-4DB8-9334-51309BD20C19}" srcOrd="6" destOrd="0" presId="urn:microsoft.com/office/officeart/2005/8/layout/chevron1"/>
    <dgm:cxn modelId="{5DB0BF02-11D6-44D9-ACEB-C4B00D97A6F3}" type="presParOf" srcId="{3F308B38-5B6F-4414-BDDF-60C5324A9109}" destId="{F97A9BAB-A781-4348-9E11-5BB036A6EC2A}" srcOrd="7" destOrd="0" presId="urn:microsoft.com/office/officeart/2005/8/layout/chevron1"/>
    <dgm:cxn modelId="{1CF4FB3C-1431-4238-866F-CFE4451F1869}" type="presParOf" srcId="{3F308B38-5B6F-4414-BDDF-60C5324A9109}" destId="{253EAD57-736F-4174-8C2B-52783A2143E1}"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FE1DD7-A890-45B3-8761-CE789111D189}"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zh-CN" altLang="en-US"/>
        </a:p>
      </dgm:t>
    </dgm:pt>
    <dgm:pt modelId="{EAC4D0B9-6EC4-4408-A5DE-ECB0B18F26C2}">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项目经理  </a:t>
          </a:r>
        </a:p>
      </dgm:t>
    </dgm:pt>
    <dgm:pt modelId="{A0EFA8F1-3106-4474-8926-FD69E356E290}" type="parTrans" cxnId="{28831732-8974-4D57-A672-FB482965F0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A2C0EFC-7F80-401F-A75C-2486BAB7769A}" type="sibTrans" cxnId="{28831732-8974-4D57-A672-FB482965F0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4D44A59-6771-4A99-95F4-59FFC46CD4CE}" type="asst">
      <dgm:prSet phldrT="[文本]" custT="1"/>
      <dgm:spPr>
        <a:solidFill>
          <a:schemeClr val="tx1">
            <a:lumMod val="50000"/>
            <a:lumOff val="50000"/>
          </a:schemeClr>
        </a:solidFill>
        <a:ln>
          <a:noFill/>
        </a:ln>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技术总监   </a:t>
          </a:r>
        </a:p>
      </dgm:t>
    </dgm:pt>
    <dgm:pt modelId="{27BC8124-DE9D-4D6F-9FA2-9175C3625868}" type="parTrans" cxnId="{D32C9144-BBA9-46B0-9A9E-C702F46B2724}">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63CDC5A1-F4D9-48E6-99CB-B9D7431954CC}" type="sibTrans" cxnId="{D32C9144-BBA9-46B0-9A9E-C702F46B2724}">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8EDD7AA-C3C7-481C-80FC-F21CC07C1799}">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系统架构师</a:t>
          </a:r>
        </a:p>
      </dgm:t>
    </dgm:pt>
    <dgm:pt modelId="{CF414A57-0C69-4500-9002-872CCB395632}" type="parTrans" cxnId="{FE123463-56A4-4E8A-87C5-190EF6738D88}">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65DA7089-E623-48E1-BC1C-77436EB7A83C}" type="sibTrans" cxnId="{FE123463-56A4-4E8A-87C5-190EF6738D8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533D0FF-3DCE-439F-90D3-DB6B767BA26F}">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大数据工程师</a:t>
          </a:r>
        </a:p>
      </dgm:t>
    </dgm:pt>
    <dgm:pt modelId="{C0042936-0D97-4856-BF7C-49AD31ABCE5C}" type="parTrans" cxnId="{308EDE50-17EE-42D7-88B0-B183A54B30D9}">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D64066C6-0BCB-4F36-9782-79EA85746FCC}" type="sibTrans" cxnId="{308EDE50-17EE-42D7-88B0-B183A54B30D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97D0903-220E-4D90-AA34-7B13FAC8D7D8}">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测试经理</a:t>
          </a:r>
        </a:p>
      </dgm:t>
    </dgm:pt>
    <dgm:pt modelId="{00BAACAF-2220-4EC9-98E1-ECAD5B513CC1}" type="parTrans" cxnId="{EF5A8458-CDDB-4867-8B0E-A1A1940F1269}">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42CAC938-04C2-4A58-81AE-3C68DA03C1A5}" type="sibTrans" cxnId="{EF5A8458-CDDB-4867-8B0E-A1A1940F12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D3E1BB1-2A49-42D2-90E5-82DE611AE2E4}" type="asst">
      <dgm:prSet phldrT="[文本]" custT="1"/>
      <dgm:spPr>
        <a:solidFill>
          <a:schemeClr val="tx1">
            <a:lumMod val="50000"/>
            <a:lumOff val="50000"/>
          </a:schemeClr>
        </a:solidFill>
        <a:ln>
          <a:noFill/>
        </a:ln>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内部支持小组</a:t>
          </a:r>
        </a:p>
      </dgm:t>
    </dgm:pt>
    <dgm:pt modelId="{870CAAA9-356E-4925-8CEC-B72DF230C55F}" type="parTrans" cxnId="{65F58785-8FEE-4111-804F-433372F8F454}">
      <dgm:prSet/>
      <dgm:spPr>
        <a:ln>
          <a:solidFill>
            <a:schemeClr val="bg1">
              <a:lumMod val="85000"/>
            </a:schemeClr>
          </a:solidFill>
        </a:ln>
      </dgm:spPr>
      <dgm:t>
        <a:bodyPr/>
        <a:lstStyle/>
        <a:p>
          <a:endParaRPr lang="zh-CN" altLang="en-US"/>
        </a:p>
      </dgm:t>
    </dgm:pt>
    <dgm:pt modelId="{17A29976-69B0-4087-80CC-CA7E3422D664}" type="sibTrans" cxnId="{65F58785-8FEE-4111-804F-433372F8F454}">
      <dgm:prSet/>
      <dgm:spPr/>
      <dgm:t>
        <a:bodyPr/>
        <a:lstStyle/>
        <a:p>
          <a:endParaRPr lang="zh-CN" altLang="en-US"/>
        </a:p>
      </dgm:t>
    </dgm:pt>
    <dgm:pt modelId="{84EF6E79-304E-43A2-B55D-6D2DF128B1A5}">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前端工程师</a:t>
          </a:r>
        </a:p>
      </dgm:t>
    </dgm:pt>
    <dgm:pt modelId="{34B15FAB-5610-4312-8FA1-0136787DE540}" type="parTrans" cxnId="{4CC04B61-89D0-40F8-9199-5220AF3B8A57}">
      <dgm:prSet/>
      <dgm:spPr>
        <a:ln>
          <a:solidFill>
            <a:schemeClr val="bg1">
              <a:lumMod val="85000"/>
            </a:schemeClr>
          </a:solidFill>
        </a:ln>
      </dgm:spPr>
      <dgm:t>
        <a:bodyPr/>
        <a:lstStyle/>
        <a:p>
          <a:endParaRPr lang="zh-CN" altLang="en-US"/>
        </a:p>
      </dgm:t>
    </dgm:pt>
    <dgm:pt modelId="{D0DB2821-C662-4640-93AA-7E9BF5543183}" type="sibTrans" cxnId="{4CC04B61-89D0-40F8-9199-5220AF3B8A57}">
      <dgm:prSet/>
      <dgm:spPr/>
      <dgm:t>
        <a:bodyPr/>
        <a:lstStyle/>
        <a:p>
          <a:endParaRPr lang="zh-CN" altLang="en-US"/>
        </a:p>
      </dgm:t>
    </dgm:pt>
    <dgm:pt modelId="{E8F98D1A-EE50-4517-B90E-8AB043733D7F}">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测试工程师</a:t>
          </a:r>
        </a:p>
      </dgm:t>
    </dgm:pt>
    <dgm:pt modelId="{A627F7DF-0DB1-4BF0-A80F-8022853780EF}" type="parTrans" cxnId="{44101B17-49E4-4609-A264-C0E75C815A85}">
      <dgm:prSet/>
      <dgm:spPr>
        <a:ln>
          <a:solidFill>
            <a:schemeClr val="bg1">
              <a:lumMod val="85000"/>
            </a:schemeClr>
          </a:solidFill>
        </a:ln>
      </dgm:spPr>
      <dgm:t>
        <a:bodyPr/>
        <a:lstStyle/>
        <a:p>
          <a:endParaRPr lang="zh-CN" altLang="en-US"/>
        </a:p>
      </dgm:t>
    </dgm:pt>
    <dgm:pt modelId="{B35CCB83-FE95-4B82-BF3A-9D42A73221FA}" type="sibTrans" cxnId="{44101B17-49E4-4609-A264-C0E75C815A85}">
      <dgm:prSet/>
      <dgm:spPr/>
      <dgm:t>
        <a:bodyPr/>
        <a:lstStyle/>
        <a:p>
          <a:endParaRPr lang="zh-CN" altLang="en-US"/>
        </a:p>
      </dgm:t>
    </dgm:pt>
    <dgm:pt modelId="{1DB74A29-362B-4BA5-A9DE-BEE0E26DF12D}">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系统工程师</a:t>
          </a:r>
        </a:p>
      </dgm:t>
    </dgm:pt>
    <dgm:pt modelId="{109D23BD-C858-4F2F-8060-E525BA933696}" type="parTrans" cxnId="{365A008D-C556-43A2-BD78-157A7D9B31D4}">
      <dgm:prSet/>
      <dgm:spPr>
        <a:ln>
          <a:solidFill>
            <a:schemeClr val="bg1">
              <a:lumMod val="85000"/>
            </a:schemeClr>
          </a:solidFill>
        </a:ln>
      </dgm:spPr>
      <dgm:t>
        <a:bodyPr/>
        <a:lstStyle/>
        <a:p>
          <a:endParaRPr lang="zh-CN" altLang="en-US"/>
        </a:p>
      </dgm:t>
    </dgm:pt>
    <dgm:pt modelId="{74565D42-0193-4CDC-8926-ECB3938F58D4}" type="sibTrans" cxnId="{365A008D-C556-43A2-BD78-157A7D9B31D4}">
      <dgm:prSet/>
      <dgm:spPr/>
      <dgm:t>
        <a:bodyPr/>
        <a:lstStyle/>
        <a:p>
          <a:endParaRPr lang="zh-CN" altLang="en-US"/>
        </a:p>
      </dgm:t>
    </dgm:pt>
    <dgm:pt modelId="{93BEBE1A-59F6-4815-8C85-207CDB5F53CB}" type="pres">
      <dgm:prSet presAssocID="{16FE1DD7-A890-45B3-8761-CE789111D189}" presName="hierChild1" presStyleCnt="0">
        <dgm:presLayoutVars>
          <dgm:orgChart val="1"/>
          <dgm:chPref val="1"/>
          <dgm:dir/>
          <dgm:animOne val="branch"/>
          <dgm:animLvl val="lvl"/>
          <dgm:resizeHandles/>
        </dgm:presLayoutVars>
      </dgm:prSet>
      <dgm:spPr/>
    </dgm:pt>
    <dgm:pt modelId="{EBFC87EE-6109-4EE6-A76E-BBE8A6EA725B}" type="pres">
      <dgm:prSet presAssocID="{EAC4D0B9-6EC4-4408-A5DE-ECB0B18F26C2}" presName="hierRoot1" presStyleCnt="0">
        <dgm:presLayoutVars>
          <dgm:hierBranch val="init"/>
        </dgm:presLayoutVars>
      </dgm:prSet>
      <dgm:spPr/>
    </dgm:pt>
    <dgm:pt modelId="{6B24AB9F-F28B-4CD4-8C4D-5A17D7EA195D}" type="pres">
      <dgm:prSet presAssocID="{EAC4D0B9-6EC4-4408-A5DE-ECB0B18F26C2}" presName="rootComposite1" presStyleCnt="0"/>
      <dgm:spPr/>
    </dgm:pt>
    <dgm:pt modelId="{6B1DCD93-3CB7-4298-85D9-A49931E5361F}" type="pres">
      <dgm:prSet presAssocID="{EAC4D0B9-6EC4-4408-A5DE-ECB0B18F26C2}" presName="rootText1" presStyleLbl="node0" presStyleIdx="0" presStyleCnt="1">
        <dgm:presLayoutVars>
          <dgm:chPref val="3"/>
        </dgm:presLayoutVars>
      </dgm:prSet>
      <dgm:spPr>
        <a:prstGeom prst="roundRect">
          <a:avLst/>
        </a:prstGeom>
      </dgm:spPr>
    </dgm:pt>
    <dgm:pt modelId="{633EAE17-0174-405E-A6B8-87F405A1D531}" type="pres">
      <dgm:prSet presAssocID="{EAC4D0B9-6EC4-4408-A5DE-ECB0B18F26C2}" presName="rootConnector1" presStyleLbl="node1" presStyleIdx="0" presStyleCnt="0"/>
      <dgm:spPr/>
    </dgm:pt>
    <dgm:pt modelId="{1DB23FDF-AD04-4958-802E-DE22D244C5D4}" type="pres">
      <dgm:prSet presAssocID="{EAC4D0B9-6EC4-4408-A5DE-ECB0B18F26C2}" presName="hierChild2" presStyleCnt="0"/>
      <dgm:spPr/>
    </dgm:pt>
    <dgm:pt modelId="{A435895B-7437-4564-9B51-DA86C2C78C20}" type="pres">
      <dgm:prSet presAssocID="{CF414A57-0C69-4500-9002-872CCB395632}" presName="Name37" presStyleLbl="parChTrans1D2" presStyleIdx="0" presStyleCnt="4"/>
      <dgm:spPr/>
    </dgm:pt>
    <dgm:pt modelId="{F7D66FE5-0C9B-4F0D-9B6D-FB487290D703}" type="pres">
      <dgm:prSet presAssocID="{28EDD7AA-C3C7-481C-80FC-F21CC07C1799}" presName="hierRoot2" presStyleCnt="0">
        <dgm:presLayoutVars>
          <dgm:hierBranch/>
        </dgm:presLayoutVars>
      </dgm:prSet>
      <dgm:spPr/>
    </dgm:pt>
    <dgm:pt modelId="{EFA345BB-9577-453D-ABB9-21955BCD7737}" type="pres">
      <dgm:prSet presAssocID="{28EDD7AA-C3C7-481C-80FC-F21CC07C1799}" presName="rootComposite" presStyleCnt="0"/>
      <dgm:spPr/>
    </dgm:pt>
    <dgm:pt modelId="{8893835D-3EDB-4886-838A-51F029C15C86}" type="pres">
      <dgm:prSet presAssocID="{28EDD7AA-C3C7-481C-80FC-F21CC07C1799}" presName="rootText" presStyleLbl="node2" presStyleIdx="0" presStyleCnt="2">
        <dgm:presLayoutVars>
          <dgm:chPref val="3"/>
        </dgm:presLayoutVars>
      </dgm:prSet>
      <dgm:spPr>
        <a:prstGeom prst="roundRect">
          <a:avLst/>
        </a:prstGeom>
      </dgm:spPr>
    </dgm:pt>
    <dgm:pt modelId="{A4D61E30-D06E-4832-814A-B0E5D73D48FF}" type="pres">
      <dgm:prSet presAssocID="{28EDD7AA-C3C7-481C-80FC-F21CC07C1799}" presName="rootConnector" presStyleLbl="node2" presStyleIdx="0" presStyleCnt="2"/>
      <dgm:spPr/>
    </dgm:pt>
    <dgm:pt modelId="{A3370995-3518-4CAF-8ADD-9431886A17AB}" type="pres">
      <dgm:prSet presAssocID="{28EDD7AA-C3C7-481C-80FC-F21CC07C1799}" presName="hierChild4" presStyleCnt="0"/>
      <dgm:spPr/>
    </dgm:pt>
    <dgm:pt modelId="{621625F1-9717-4B15-A53E-E9149CEB089E}" type="pres">
      <dgm:prSet presAssocID="{C0042936-0D97-4856-BF7C-49AD31ABCE5C}" presName="Name35" presStyleLbl="parChTrans1D3" presStyleIdx="0" presStyleCnt="4"/>
      <dgm:spPr/>
    </dgm:pt>
    <dgm:pt modelId="{8F142442-7AA7-4FC4-99E6-5CA66A43E9B3}" type="pres">
      <dgm:prSet presAssocID="{4533D0FF-3DCE-439F-90D3-DB6B767BA26F}" presName="hierRoot2" presStyleCnt="0">
        <dgm:presLayoutVars>
          <dgm:hierBranch/>
        </dgm:presLayoutVars>
      </dgm:prSet>
      <dgm:spPr/>
    </dgm:pt>
    <dgm:pt modelId="{50589540-A843-46E1-8E85-42CF68A7B989}" type="pres">
      <dgm:prSet presAssocID="{4533D0FF-3DCE-439F-90D3-DB6B767BA26F}" presName="rootComposite" presStyleCnt="0"/>
      <dgm:spPr/>
    </dgm:pt>
    <dgm:pt modelId="{4A74956E-3CBD-455E-BEEB-22D59740178D}" type="pres">
      <dgm:prSet presAssocID="{4533D0FF-3DCE-439F-90D3-DB6B767BA26F}" presName="rootText" presStyleLbl="node3" presStyleIdx="0" presStyleCnt="4">
        <dgm:presLayoutVars>
          <dgm:chPref val="3"/>
        </dgm:presLayoutVars>
      </dgm:prSet>
      <dgm:spPr>
        <a:prstGeom prst="roundRect">
          <a:avLst/>
        </a:prstGeom>
      </dgm:spPr>
    </dgm:pt>
    <dgm:pt modelId="{F0480D15-F4AD-48E9-8FDD-5F5F53275405}" type="pres">
      <dgm:prSet presAssocID="{4533D0FF-3DCE-439F-90D3-DB6B767BA26F}" presName="rootConnector" presStyleLbl="node3" presStyleIdx="0" presStyleCnt="4"/>
      <dgm:spPr/>
    </dgm:pt>
    <dgm:pt modelId="{9E00D9ED-363E-4FD3-9F14-EA8168FDDED8}" type="pres">
      <dgm:prSet presAssocID="{4533D0FF-3DCE-439F-90D3-DB6B767BA26F}" presName="hierChild4" presStyleCnt="0"/>
      <dgm:spPr/>
    </dgm:pt>
    <dgm:pt modelId="{0C80CCDE-6AAD-48A4-8589-409440589814}" type="pres">
      <dgm:prSet presAssocID="{4533D0FF-3DCE-439F-90D3-DB6B767BA26F}" presName="hierChild5" presStyleCnt="0"/>
      <dgm:spPr/>
    </dgm:pt>
    <dgm:pt modelId="{47715320-05AA-40B7-8B9D-59E274D18326}" type="pres">
      <dgm:prSet presAssocID="{109D23BD-C858-4F2F-8060-E525BA933696}" presName="Name35" presStyleLbl="parChTrans1D3" presStyleIdx="1" presStyleCnt="4"/>
      <dgm:spPr/>
    </dgm:pt>
    <dgm:pt modelId="{C89F50AB-7592-4688-8AC7-84128CC40D2D}" type="pres">
      <dgm:prSet presAssocID="{1DB74A29-362B-4BA5-A9DE-BEE0E26DF12D}" presName="hierRoot2" presStyleCnt="0">
        <dgm:presLayoutVars>
          <dgm:hierBranch val="init"/>
        </dgm:presLayoutVars>
      </dgm:prSet>
      <dgm:spPr/>
    </dgm:pt>
    <dgm:pt modelId="{617D3F13-EA42-4A6C-BD8A-D1D09D57A2C0}" type="pres">
      <dgm:prSet presAssocID="{1DB74A29-362B-4BA5-A9DE-BEE0E26DF12D}" presName="rootComposite" presStyleCnt="0"/>
      <dgm:spPr/>
    </dgm:pt>
    <dgm:pt modelId="{66B2D8D7-63DD-426D-B2D9-79BBCC74763D}" type="pres">
      <dgm:prSet presAssocID="{1DB74A29-362B-4BA5-A9DE-BEE0E26DF12D}" presName="rootText" presStyleLbl="node3" presStyleIdx="1" presStyleCnt="4">
        <dgm:presLayoutVars>
          <dgm:chPref val="3"/>
        </dgm:presLayoutVars>
      </dgm:prSet>
      <dgm:spPr/>
    </dgm:pt>
    <dgm:pt modelId="{597FC56C-F181-4FD9-969A-6CC0F92AD741}" type="pres">
      <dgm:prSet presAssocID="{1DB74A29-362B-4BA5-A9DE-BEE0E26DF12D}" presName="rootConnector" presStyleLbl="node3" presStyleIdx="1" presStyleCnt="4"/>
      <dgm:spPr/>
    </dgm:pt>
    <dgm:pt modelId="{79955C45-8168-4508-82F1-8B7FFDC0D5EA}" type="pres">
      <dgm:prSet presAssocID="{1DB74A29-362B-4BA5-A9DE-BEE0E26DF12D}" presName="hierChild4" presStyleCnt="0"/>
      <dgm:spPr/>
    </dgm:pt>
    <dgm:pt modelId="{2EE8D0EF-C43C-472B-8AEA-8D34EE495FBE}" type="pres">
      <dgm:prSet presAssocID="{1DB74A29-362B-4BA5-A9DE-BEE0E26DF12D}" presName="hierChild5" presStyleCnt="0"/>
      <dgm:spPr/>
    </dgm:pt>
    <dgm:pt modelId="{2124832C-A2A8-4E2F-BA40-D82A289922E3}" type="pres">
      <dgm:prSet presAssocID="{34B15FAB-5610-4312-8FA1-0136787DE540}" presName="Name35" presStyleLbl="parChTrans1D3" presStyleIdx="2" presStyleCnt="4"/>
      <dgm:spPr/>
    </dgm:pt>
    <dgm:pt modelId="{43100210-7903-4E30-A1A4-A3819D31B7A2}" type="pres">
      <dgm:prSet presAssocID="{84EF6E79-304E-43A2-B55D-6D2DF128B1A5}" presName="hierRoot2" presStyleCnt="0">
        <dgm:presLayoutVars>
          <dgm:hierBranch/>
        </dgm:presLayoutVars>
      </dgm:prSet>
      <dgm:spPr/>
    </dgm:pt>
    <dgm:pt modelId="{3E6092CB-23FC-418F-9A25-6B2C62492CCF}" type="pres">
      <dgm:prSet presAssocID="{84EF6E79-304E-43A2-B55D-6D2DF128B1A5}" presName="rootComposite" presStyleCnt="0"/>
      <dgm:spPr/>
    </dgm:pt>
    <dgm:pt modelId="{6E7E1EEA-0DD8-4055-AEE0-D990F7FECD72}" type="pres">
      <dgm:prSet presAssocID="{84EF6E79-304E-43A2-B55D-6D2DF128B1A5}" presName="rootText" presStyleLbl="node3" presStyleIdx="2" presStyleCnt="4">
        <dgm:presLayoutVars>
          <dgm:chPref val="3"/>
        </dgm:presLayoutVars>
      </dgm:prSet>
      <dgm:spPr/>
    </dgm:pt>
    <dgm:pt modelId="{E00B2551-5100-408F-9180-285C8343023E}" type="pres">
      <dgm:prSet presAssocID="{84EF6E79-304E-43A2-B55D-6D2DF128B1A5}" presName="rootConnector" presStyleLbl="node3" presStyleIdx="2" presStyleCnt="4"/>
      <dgm:spPr/>
    </dgm:pt>
    <dgm:pt modelId="{B0E5B171-B92A-4CD1-B8E5-3075F938C54A}" type="pres">
      <dgm:prSet presAssocID="{84EF6E79-304E-43A2-B55D-6D2DF128B1A5}" presName="hierChild4" presStyleCnt="0"/>
      <dgm:spPr/>
    </dgm:pt>
    <dgm:pt modelId="{A28BF327-78F7-4ACA-9118-0F118701F4F6}" type="pres">
      <dgm:prSet presAssocID="{84EF6E79-304E-43A2-B55D-6D2DF128B1A5}" presName="hierChild5" presStyleCnt="0"/>
      <dgm:spPr/>
    </dgm:pt>
    <dgm:pt modelId="{F703771F-F5C9-48FE-9199-F9C2602528FF}" type="pres">
      <dgm:prSet presAssocID="{28EDD7AA-C3C7-481C-80FC-F21CC07C1799}" presName="hierChild5" presStyleCnt="0"/>
      <dgm:spPr/>
    </dgm:pt>
    <dgm:pt modelId="{F7CF1460-2BA9-45B5-926A-FA3C56FD3645}" type="pres">
      <dgm:prSet presAssocID="{00BAACAF-2220-4EC9-98E1-ECAD5B513CC1}" presName="Name37" presStyleLbl="parChTrans1D2" presStyleIdx="1" presStyleCnt="4"/>
      <dgm:spPr/>
    </dgm:pt>
    <dgm:pt modelId="{1A36A09A-9648-43B6-85A7-73262226A21B}" type="pres">
      <dgm:prSet presAssocID="{897D0903-220E-4D90-AA34-7B13FAC8D7D8}" presName="hierRoot2" presStyleCnt="0">
        <dgm:presLayoutVars>
          <dgm:hierBranch/>
        </dgm:presLayoutVars>
      </dgm:prSet>
      <dgm:spPr/>
    </dgm:pt>
    <dgm:pt modelId="{379E228F-6526-4C51-B33D-1A3C1FB7760B}" type="pres">
      <dgm:prSet presAssocID="{897D0903-220E-4D90-AA34-7B13FAC8D7D8}" presName="rootComposite" presStyleCnt="0"/>
      <dgm:spPr/>
    </dgm:pt>
    <dgm:pt modelId="{8074307F-E9E7-4D41-A31F-8D806D4A0587}" type="pres">
      <dgm:prSet presAssocID="{897D0903-220E-4D90-AA34-7B13FAC8D7D8}" presName="rootText" presStyleLbl="node2" presStyleIdx="1" presStyleCnt="2">
        <dgm:presLayoutVars>
          <dgm:chPref val="3"/>
        </dgm:presLayoutVars>
      </dgm:prSet>
      <dgm:spPr>
        <a:prstGeom prst="roundRect">
          <a:avLst/>
        </a:prstGeom>
      </dgm:spPr>
    </dgm:pt>
    <dgm:pt modelId="{EEFC6351-EE26-477A-9C42-5C87EC6AF3F8}" type="pres">
      <dgm:prSet presAssocID="{897D0903-220E-4D90-AA34-7B13FAC8D7D8}" presName="rootConnector" presStyleLbl="node2" presStyleIdx="1" presStyleCnt="2"/>
      <dgm:spPr/>
    </dgm:pt>
    <dgm:pt modelId="{36EEA38A-FEFE-4D1B-8B48-09DF6BC62CF6}" type="pres">
      <dgm:prSet presAssocID="{897D0903-220E-4D90-AA34-7B13FAC8D7D8}" presName="hierChild4" presStyleCnt="0"/>
      <dgm:spPr/>
    </dgm:pt>
    <dgm:pt modelId="{DEA16991-3E76-45FE-8FC2-671B640588C3}" type="pres">
      <dgm:prSet presAssocID="{A627F7DF-0DB1-4BF0-A80F-8022853780EF}" presName="Name35" presStyleLbl="parChTrans1D3" presStyleIdx="3" presStyleCnt="4"/>
      <dgm:spPr/>
    </dgm:pt>
    <dgm:pt modelId="{A1513D9E-98D1-47A0-AB38-7FA63D136581}" type="pres">
      <dgm:prSet presAssocID="{E8F98D1A-EE50-4517-B90E-8AB043733D7F}" presName="hierRoot2" presStyleCnt="0">
        <dgm:presLayoutVars>
          <dgm:hierBranch/>
        </dgm:presLayoutVars>
      </dgm:prSet>
      <dgm:spPr/>
    </dgm:pt>
    <dgm:pt modelId="{FFE068C0-C72D-4855-87C7-43A63C16B68C}" type="pres">
      <dgm:prSet presAssocID="{E8F98D1A-EE50-4517-B90E-8AB043733D7F}" presName="rootComposite" presStyleCnt="0"/>
      <dgm:spPr/>
    </dgm:pt>
    <dgm:pt modelId="{97338057-888B-4E31-9DF4-7238E24598A7}" type="pres">
      <dgm:prSet presAssocID="{E8F98D1A-EE50-4517-B90E-8AB043733D7F}" presName="rootText" presStyleLbl="node3" presStyleIdx="3" presStyleCnt="4">
        <dgm:presLayoutVars>
          <dgm:chPref val="3"/>
        </dgm:presLayoutVars>
      </dgm:prSet>
      <dgm:spPr/>
    </dgm:pt>
    <dgm:pt modelId="{A844E68E-A226-45B8-A62E-D2092DBFC757}" type="pres">
      <dgm:prSet presAssocID="{E8F98D1A-EE50-4517-B90E-8AB043733D7F}" presName="rootConnector" presStyleLbl="node3" presStyleIdx="3" presStyleCnt="4"/>
      <dgm:spPr/>
    </dgm:pt>
    <dgm:pt modelId="{8474EE77-8212-426D-AD88-7012556DD3DE}" type="pres">
      <dgm:prSet presAssocID="{E8F98D1A-EE50-4517-B90E-8AB043733D7F}" presName="hierChild4" presStyleCnt="0"/>
      <dgm:spPr/>
    </dgm:pt>
    <dgm:pt modelId="{1A2372BA-4FED-497A-B62F-C978E9CCADD9}" type="pres">
      <dgm:prSet presAssocID="{E8F98D1A-EE50-4517-B90E-8AB043733D7F}" presName="hierChild5" presStyleCnt="0"/>
      <dgm:spPr/>
    </dgm:pt>
    <dgm:pt modelId="{10BE41FB-BEF4-4828-9CFC-1886C18B9C11}" type="pres">
      <dgm:prSet presAssocID="{897D0903-220E-4D90-AA34-7B13FAC8D7D8}" presName="hierChild5" presStyleCnt="0"/>
      <dgm:spPr/>
    </dgm:pt>
    <dgm:pt modelId="{218A49D1-7DC5-4006-9F28-8493CA782D36}" type="pres">
      <dgm:prSet presAssocID="{EAC4D0B9-6EC4-4408-A5DE-ECB0B18F26C2}" presName="hierChild3" presStyleCnt="0"/>
      <dgm:spPr/>
    </dgm:pt>
    <dgm:pt modelId="{45E1BCAA-247F-4114-A3F3-99D35B4E9664}" type="pres">
      <dgm:prSet presAssocID="{27BC8124-DE9D-4D6F-9FA2-9175C3625868}" presName="Name111" presStyleLbl="parChTrans1D2" presStyleIdx="2" presStyleCnt="4"/>
      <dgm:spPr/>
    </dgm:pt>
    <dgm:pt modelId="{38A6C162-63FB-43CA-974F-1068441CE2C7}" type="pres">
      <dgm:prSet presAssocID="{84D44A59-6771-4A99-95F4-59FFC46CD4CE}" presName="hierRoot3" presStyleCnt="0">
        <dgm:presLayoutVars>
          <dgm:hierBranch val="init"/>
        </dgm:presLayoutVars>
      </dgm:prSet>
      <dgm:spPr/>
    </dgm:pt>
    <dgm:pt modelId="{08CA17C0-0852-4D3E-A15A-7D45E66DBC99}" type="pres">
      <dgm:prSet presAssocID="{84D44A59-6771-4A99-95F4-59FFC46CD4CE}" presName="rootComposite3" presStyleCnt="0"/>
      <dgm:spPr/>
    </dgm:pt>
    <dgm:pt modelId="{FF714142-03ED-49D2-844D-E41A299E0012}" type="pres">
      <dgm:prSet presAssocID="{84D44A59-6771-4A99-95F4-59FFC46CD4CE}" presName="rootText3" presStyleLbl="asst1" presStyleIdx="0" presStyleCnt="2">
        <dgm:presLayoutVars>
          <dgm:chPref val="3"/>
        </dgm:presLayoutVars>
      </dgm:prSet>
      <dgm:spPr>
        <a:prstGeom prst="roundRect">
          <a:avLst/>
        </a:prstGeom>
      </dgm:spPr>
    </dgm:pt>
    <dgm:pt modelId="{BE4C8EB4-E7A7-4E21-8CA1-BC6DFBC9883C}" type="pres">
      <dgm:prSet presAssocID="{84D44A59-6771-4A99-95F4-59FFC46CD4CE}" presName="rootConnector3" presStyleLbl="asst1" presStyleIdx="0" presStyleCnt="2"/>
      <dgm:spPr/>
    </dgm:pt>
    <dgm:pt modelId="{F021A8A6-3139-4C5C-9AB9-C67A01A91C86}" type="pres">
      <dgm:prSet presAssocID="{84D44A59-6771-4A99-95F4-59FFC46CD4CE}" presName="hierChild6" presStyleCnt="0"/>
      <dgm:spPr/>
    </dgm:pt>
    <dgm:pt modelId="{D057D836-D6CA-4D68-ABD3-E1F1CA7302BE}" type="pres">
      <dgm:prSet presAssocID="{84D44A59-6771-4A99-95F4-59FFC46CD4CE}" presName="hierChild7" presStyleCnt="0"/>
      <dgm:spPr/>
    </dgm:pt>
    <dgm:pt modelId="{19D4AF0D-0C2F-4DA1-BF67-348BC0BF030D}" type="pres">
      <dgm:prSet presAssocID="{870CAAA9-356E-4925-8CEC-B72DF230C55F}" presName="Name111" presStyleLbl="parChTrans1D2" presStyleIdx="3" presStyleCnt="4"/>
      <dgm:spPr/>
    </dgm:pt>
    <dgm:pt modelId="{1A7AD192-760C-4C70-A750-FDF1B2873048}" type="pres">
      <dgm:prSet presAssocID="{FD3E1BB1-2A49-42D2-90E5-82DE611AE2E4}" presName="hierRoot3" presStyleCnt="0">
        <dgm:presLayoutVars>
          <dgm:hierBranch val="init"/>
        </dgm:presLayoutVars>
      </dgm:prSet>
      <dgm:spPr/>
    </dgm:pt>
    <dgm:pt modelId="{F8410C2C-5786-41C5-BF27-83E170814268}" type="pres">
      <dgm:prSet presAssocID="{FD3E1BB1-2A49-42D2-90E5-82DE611AE2E4}" presName="rootComposite3" presStyleCnt="0"/>
      <dgm:spPr/>
    </dgm:pt>
    <dgm:pt modelId="{ACB3E762-0F96-4D2F-AD64-E1BBF27C5957}" type="pres">
      <dgm:prSet presAssocID="{FD3E1BB1-2A49-42D2-90E5-82DE611AE2E4}" presName="rootText3" presStyleLbl="asst1" presStyleIdx="1" presStyleCnt="2">
        <dgm:presLayoutVars>
          <dgm:chPref val="3"/>
        </dgm:presLayoutVars>
      </dgm:prSet>
      <dgm:spPr/>
    </dgm:pt>
    <dgm:pt modelId="{F719D234-5A0B-42F9-825B-FDBCC3972084}" type="pres">
      <dgm:prSet presAssocID="{FD3E1BB1-2A49-42D2-90E5-82DE611AE2E4}" presName="rootConnector3" presStyleLbl="asst1" presStyleIdx="1" presStyleCnt="2"/>
      <dgm:spPr/>
    </dgm:pt>
    <dgm:pt modelId="{E7EC86E2-4A02-4FEF-A466-543C8BA0F888}" type="pres">
      <dgm:prSet presAssocID="{FD3E1BB1-2A49-42D2-90E5-82DE611AE2E4}" presName="hierChild6" presStyleCnt="0"/>
      <dgm:spPr/>
    </dgm:pt>
    <dgm:pt modelId="{A9AFBD27-172D-421D-8BAC-51AF389CD8C7}" type="pres">
      <dgm:prSet presAssocID="{FD3E1BB1-2A49-42D2-90E5-82DE611AE2E4}" presName="hierChild7" presStyleCnt="0"/>
      <dgm:spPr/>
    </dgm:pt>
  </dgm:ptLst>
  <dgm:cxnLst>
    <dgm:cxn modelId="{4F45BC01-7097-4851-B0FA-F21777627035}" type="presOf" srcId="{27BC8124-DE9D-4D6F-9FA2-9175C3625868}" destId="{45E1BCAA-247F-4114-A3F3-99D35B4E9664}" srcOrd="0" destOrd="0" presId="urn:microsoft.com/office/officeart/2005/8/layout/orgChart1"/>
    <dgm:cxn modelId="{9B51A616-9820-4CF4-AAE6-1A7D52C36F74}" type="presOf" srcId="{109D23BD-C858-4F2F-8060-E525BA933696}" destId="{47715320-05AA-40B7-8B9D-59E274D18326}" srcOrd="0" destOrd="0" presId="urn:microsoft.com/office/officeart/2005/8/layout/orgChart1"/>
    <dgm:cxn modelId="{44101B17-49E4-4609-A264-C0E75C815A85}" srcId="{897D0903-220E-4D90-AA34-7B13FAC8D7D8}" destId="{E8F98D1A-EE50-4517-B90E-8AB043733D7F}" srcOrd="0" destOrd="0" parTransId="{A627F7DF-0DB1-4BF0-A80F-8022853780EF}" sibTransId="{B35CCB83-FE95-4B82-BF3A-9D42A73221FA}"/>
    <dgm:cxn modelId="{16AF0B18-03A6-4C86-8F9B-6F36E73E5187}" type="presOf" srcId="{897D0903-220E-4D90-AA34-7B13FAC8D7D8}" destId="{EEFC6351-EE26-477A-9C42-5C87EC6AF3F8}" srcOrd="1" destOrd="0" presId="urn:microsoft.com/office/officeart/2005/8/layout/orgChart1"/>
    <dgm:cxn modelId="{B7603C22-7D59-474F-8AA7-9E9376311A17}" type="presOf" srcId="{E8F98D1A-EE50-4517-B90E-8AB043733D7F}" destId="{A844E68E-A226-45B8-A62E-D2092DBFC757}" srcOrd="1" destOrd="0" presId="urn:microsoft.com/office/officeart/2005/8/layout/orgChart1"/>
    <dgm:cxn modelId="{28831732-8974-4D57-A672-FB482965F0F0}" srcId="{16FE1DD7-A890-45B3-8761-CE789111D189}" destId="{EAC4D0B9-6EC4-4408-A5DE-ECB0B18F26C2}" srcOrd="0" destOrd="0" parTransId="{A0EFA8F1-3106-4474-8926-FD69E356E290}" sibTransId="{8A2C0EFC-7F80-401F-A75C-2486BAB7769A}"/>
    <dgm:cxn modelId="{4AAA7A33-3C6F-4F3D-8ACF-344DB9838A0F}" type="presOf" srcId="{28EDD7AA-C3C7-481C-80FC-F21CC07C1799}" destId="{A4D61E30-D06E-4832-814A-B0E5D73D48FF}" srcOrd="1" destOrd="0" presId="urn:microsoft.com/office/officeart/2005/8/layout/orgChart1"/>
    <dgm:cxn modelId="{4CC04B61-89D0-40F8-9199-5220AF3B8A57}" srcId="{28EDD7AA-C3C7-481C-80FC-F21CC07C1799}" destId="{84EF6E79-304E-43A2-B55D-6D2DF128B1A5}" srcOrd="2" destOrd="0" parTransId="{34B15FAB-5610-4312-8FA1-0136787DE540}" sibTransId="{D0DB2821-C662-4640-93AA-7E9BF5543183}"/>
    <dgm:cxn modelId="{FE123463-56A4-4E8A-87C5-190EF6738D88}" srcId="{EAC4D0B9-6EC4-4408-A5DE-ECB0B18F26C2}" destId="{28EDD7AA-C3C7-481C-80FC-F21CC07C1799}" srcOrd="2" destOrd="0" parTransId="{CF414A57-0C69-4500-9002-872CCB395632}" sibTransId="{65DA7089-E623-48E1-BC1C-77436EB7A83C}"/>
    <dgm:cxn modelId="{D32C9144-BBA9-46B0-9A9E-C702F46B2724}" srcId="{EAC4D0B9-6EC4-4408-A5DE-ECB0B18F26C2}" destId="{84D44A59-6771-4A99-95F4-59FFC46CD4CE}" srcOrd="0" destOrd="0" parTransId="{27BC8124-DE9D-4D6F-9FA2-9175C3625868}" sibTransId="{63CDC5A1-F4D9-48E6-99CB-B9D7431954CC}"/>
    <dgm:cxn modelId="{642CFC47-3E2C-4C45-AB87-58290C5E9CCF}" type="presOf" srcId="{84EF6E79-304E-43A2-B55D-6D2DF128B1A5}" destId="{E00B2551-5100-408F-9180-285C8343023E}" srcOrd="1" destOrd="0" presId="urn:microsoft.com/office/officeart/2005/8/layout/orgChart1"/>
    <dgm:cxn modelId="{2672096C-2F87-46CC-8E83-DB97CFB81C1F}" type="presOf" srcId="{FD3E1BB1-2A49-42D2-90E5-82DE611AE2E4}" destId="{ACB3E762-0F96-4D2F-AD64-E1BBF27C5957}" srcOrd="0" destOrd="0" presId="urn:microsoft.com/office/officeart/2005/8/layout/orgChart1"/>
    <dgm:cxn modelId="{8BE4F44C-2C20-4E3D-9F68-1A4CBEC0E12D}" type="presOf" srcId="{A627F7DF-0DB1-4BF0-A80F-8022853780EF}" destId="{DEA16991-3E76-45FE-8FC2-671B640588C3}" srcOrd="0" destOrd="0" presId="urn:microsoft.com/office/officeart/2005/8/layout/orgChart1"/>
    <dgm:cxn modelId="{308EDE50-17EE-42D7-88B0-B183A54B30D9}" srcId="{28EDD7AA-C3C7-481C-80FC-F21CC07C1799}" destId="{4533D0FF-3DCE-439F-90D3-DB6B767BA26F}" srcOrd="0" destOrd="0" parTransId="{C0042936-0D97-4856-BF7C-49AD31ABCE5C}" sibTransId="{D64066C6-0BCB-4F36-9782-79EA85746FCC}"/>
    <dgm:cxn modelId="{EF5A8458-CDDB-4867-8B0E-A1A1940F1269}" srcId="{EAC4D0B9-6EC4-4408-A5DE-ECB0B18F26C2}" destId="{897D0903-220E-4D90-AA34-7B13FAC8D7D8}" srcOrd="3" destOrd="0" parTransId="{00BAACAF-2220-4EC9-98E1-ECAD5B513CC1}" sibTransId="{42CAC938-04C2-4A58-81AE-3C68DA03C1A5}"/>
    <dgm:cxn modelId="{DFC13B5A-8869-4C7D-AF00-F1AE54B87AFD}" type="presOf" srcId="{84D44A59-6771-4A99-95F4-59FFC46CD4CE}" destId="{FF714142-03ED-49D2-844D-E41A299E0012}" srcOrd="0" destOrd="0" presId="urn:microsoft.com/office/officeart/2005/8/layout/orgChart1"/>
    <dgm:cxn modelId="{FF55CB7A-0392-4154-BA1B-433BE818CBB8}" type="presOf" srcId="{EAC4D0B9-6EC4-4408-A5DE-ECB0B18F26C2}" destId="{6B1DCD93-3CB7-4298-85D9-A49931E5361F}" srcOrd="0" destOrd="0" presId="urn:microsoft.com/office/officeart/2005/8/layout/orgChart1"/>
    <dgm:cxn modelId="{D0B9D07D-AF02-4F3B-89F0-06E6AC2B4D52}" type="presOf" srcId="{28EDD7AA-C3C7-481C-80FC-F21CC07C1799}" destId="{8893835D-3EDB-4886-838A-51F029C15C86}" srcOrd="0" destOrd="0" presId="urn:microsoft.com/office/officeart/2005/8/layout/orgChart1"/>
    <dgm:cxn modelId="{9D1D2985-CA75-4FCF-97D3-5C8F409BCC36}" type="presOf" srcId="{4533D0FF-3DCE-439F-90D3-DB6B767BA26F}" destId="{F0480D15-F4AD-48E9-8FDD-5F5F53275405}" srcOrd="1" destOrd="0" presId="urn:microsoft.com/office/officeart/2005/8/layout/orgChart1"/>
    <dgm:cxn modelId="{65F58785-8FEE-4111-804F-433372F8F454}" srcId="{EAC4D0B9-6EC4-4408-A5DE-ECB0B18F26C2}" destId="{FD3E1BB1-2A49-42D2-90E5-82DE611AE2E4}" srcOrd="1" destOrd="0" parTransId="{870CAAA9-356E-4925-8CEC-B72DF230C55F}" sibTransId="{17A29976-69B0-4087-80CC-CA7E3422D664}"/>
    <dgm:cxn modelId="{C4C63187-C973-4EF2-B9C7-78732EA3BE61}" type="presOf" srcId="{897D0903-220E-4D90-AA34-7B13FAC8D7D8}" destId="{8074307F-E9E7-4D41-A31F-8D806D4A0587}" srcOrd="0" destOrd="0" presId="urn:microsoft.com/office/officeart/2005/8/layout/orgChart1"/>
    <dgm:cxn modelId="{57ECB589-E15C-4782-AD6C-25448F43D6CD}" type="presOf" srcId="{1DB74A29-362B-4BA5-A9DE-BEE0E26DF12D}" destId="{66B2D8D7-63DD-426D-B2D9-79BBCC74763D}" srcOrd="0" destOrd="0" presId="urn:microsoft.com/office/officeart/2005/8/layout/orgChart1"/>
    <dgm:cxn modelId="{365A008D-C556-43A2-BD78-157A7D9B31D4}" srcId="{28EDD7AA-C3C7-481C-80FC-F21CC07C1799}" destId="{1DB74A29-362B-4BA5-A9DE-BEE0E26DF12D}" srcOrd="1" destOrd="0" parTransId="{109D23BD-C858-4F2F-8060-E525BA933696}" sibTransId="{74565D42-0193-4CDC-8926-ECB3938F58D4}"/>
    <dgm:cxn modelId="{02B63992-8727-4E4C-BAD6-24E28EB7EC7F}" type="presOf" srcId="{FD3E1BB1-2A49-42D2-90E5-82DE611AE2E4}" destId="{F719D234-5A0B-42F9-825B-FDBCC3972084}" srcOrd="1" destOrd="0" presId="urn:microsoft.com/office/officeart/2005/8/layout/orgChart1"/>
    <dgm:cxn modelId="{700CC992-5459-4835-B02D-DA3EA68C4194}" type="presOf" srcId="{16FE1DD7-A890-45B3-8761-CE789111D189}" destId="{93BEBE1A-59F6-4815-8C85-207CDB5F53CB}" srcOrd="0" destOrd="0" presId="urn:microsoft.com/office/officeart/2005/8/layout/orgChart1"/>
    <dgm:cxn modelId="{5DF1E1A2-095C-4BD1-AA6B-DCF8C7C9FC44}" type="presOf" srcId="{4533D0FF-3DCE-439F-90D3-DB6B767BA26F}" destId="{4A74956E-3CBD-455E-BEEB-22D59740178D}" srcOrd="0" destOrd="0" presId="urn:microsoft.com/office/officeart/2005/8/layout/orgChart1"/>
    <dgm:cxn modelId="{152EEDCA-EF7E-4CF1-850F-26F91A1E179F}" type="presOf" srcId="{EAC4D0B9-6EC4-4408-A5DE-ECB0B18F26C2}" destId="{633EAE17-0174-405E-A6B8-87F405A1D531}" srcOrd="1" destOrd="0" presId="urn:microsoft.com/office/officeart/2005/8/layout/orgChart1"/>
    <dgm:cxn modelId="{2F0799CB-942A-4B4C-915A-432FBB71D4FD}" type="presOf" srcId="{00BAACAF-2220-4EC9-98E1-ECAD5B513CC1}" destId="{F7CF1460-2BA9-45B5-926A-FA3C56FD3645}" srcOrd="0" destOrd="0" presId="urn:microsoft.com/office/officeart/2005/8/layout/orgChart1"/>
    <dgm:cxn modelId="{538FD0CC-8453-4122-80DD-DD9EEAAC8045}" type="presOf" srcId="{C0042936-0D97-4856-BF7C-49AD31ABCE5C}" destId="{621625F1-9717-4B15-A53E-E9149CEB089E}" srcOrd="0" destOrd="0" presId="urn:microsoft.com/office/officeart/2005/8/layout/orgChart1"/>
    <dgm:cxn modelId="{EDF4E1CD-B0BD-4A71-9C5B-887554B87D49}" type="presOf" srcId="{84EF6E79-304E-43A2-B55D-6D2DF128B1A5}" destId="{6E7E1EEA-0DD8-4055-AEE0-D990F7FECD72}" srcOrd="0" destOrd="0" presId="urn:microsoft.com/office/officeart/2005/8/layout/orgChart1"/>
    <dgm:cxn modelId="{F5FD1FD7-C25E-4CE8-8BB3-0D5A9BD94B95}" type="presOf" srcId="{1DB74A29-362B-4BA5-A9DE-BEE0E26DF12D}" destId="{597FC56C-F181-4FD9-969A-6CC0F92AD741}" srcOrd="1" destOrd="0" presId="urn:microsoft.com/office/officeart/2005/8/layout/orgChart1"/>
    <dgm:cxn modelId="{247DECD9-9B7D-46B2-AFBE-35B2FA081B75}" type="presOf" srcId="{84D44A59-6771-4A99-95F4-59FFC46CD4CE}" destId="{BE4C8EB4-E7A7-4E21-8CA1-BC6DFBC9883C}" srcOrd="1" destOrd="0" presId="urn:microsoft.com/office/officeart/2005/8/layout/orgChart1"/>
    <dgm:cxn modelId="{E6B438DA-5F79-44F1-9397-39611B8AD64C}" type="presOf" srcId="{CF414A57-0C69-4500-9002-872CCB395632}" destId="{A435895B-7437-4564-9B51-DA86C2C78C20}" srcOrd="0" destOrd="0" presId="urn:microsoft.com/office/officeart/2005/8/layout/orgChart1"/>
    <dgm:cxn modelId="{4EDE93EA-50F3-49B6-B058-A9E741889AA1}" type="presOf" srcId="{870CAAA9-356E-4925-8CEC-B72DF230C55F}" destId="{19D4AF0D-0C2F-4DA1-BF67-348BC0BF030D}" srcOrd="0" destOrd="0" presId="urn:microsoft.com/office/officeart/2005/8/layout/orgChart1"/>
    <dgm:cxn modelId="{24717CED-D94D-4673-908B-5694A9D7F059}" type="presOf" srcId="{34B15FAB-5610-4312-8FA1-0136787DE540}" destId="{2124832C-A2A8-4E2F-BA40-D82A289922E3}" srcOrd="0" destOrd="0" presId="urn:microsoft.com/office/officeart/2005/8/layout/orgChart1"/>
    <dgm:cxn modelId="{760CC7F0-D911-4CAC-AD82-FBAFF8721174}" type="presOf" srcId="{E8F98D1A-EE50-4517-B90E-8AB043733D7F}" destId="{97338057-888B-4E31-9DF4-7238E24598A7}" srcOrd="0" destOrd="0" presId="urn:microsoft.com/office/officeart/2005/8/layout/orgChart1"/>
    <dgm:cxn modelId="{7AB34496-F708-40FC-9E66-2A7822DBB2B8}" type="presParOf" srcId="{93BEBE1A-59F6-4815-8C85-207CDB5F53CB}" destId="{EBFC87EE-6109-4EE6-A76E-BBE8A6EA725B}" srcOrd="0" destOrd="0" presId="urn:microsoft.com/office/officeart/2005/8/layout/orgChart1"/>
    <dgm:cxn modelId="{838E4C0C-7459-497B-B152-073BEB77DC4E}" type="presParOf" srcId="{EBFC87EE-6109-4EE6-A76E-BBE8A6EA725B}" destId="{6B24AB9F-F28B-4CD4-8C4D-5A17D7EA195D}" srcOrd="0" destOrd="0" presId="urn:microsoft.com/office/officeart/2005/8/layout/orgChart1"/>
    <dgm:cxn modelId="{9F76DAB1-D7F9-43E2-9199-1BFF24504695}" type="presParOf" srcId="{6B24AB9F-F28B-4CD4-8C4D-5A17D7EA195D}" destId="{6B1DCD93-3CB7-4298-85D9-A49931E5361F}" srcOrd="0" destOrd="0" presId="urn:microsoft.com/office/officeart/2005/8/layout/orgChart1"/>
    <dgm:cxn modelId="{F4E4F12E-CFBD-4F18-9610-EE3BD682347B}" type="presParOf" srcId="{6B24AB9F-F28B-4CD4-8C4D-5A17D7EA195D}" destId="{633EAE17-0174-405E-A6B8-87F405A1D531}" srcOrd="1" destOrd="0" presId="urn:microsoft.com/office/officeart/2005/8/layout/orgChart1"/>
    <dgm:cxn modelId="{A6B6C812-0E50-4A6C-9EA7-80B021775D59}" type="presParOf" srcId="{EBFC87EE-6109-4EE6-A76E-BBE8A6EA725B}" destId="{1DB23FDF-AD04-4958-802E-DE22D244C5D4}" srcOrd="1" destOrd="0" presId="urn:microsoft.com/office/officeart/2005/8/layout/orgChart1"/>
    <dgm:cxn modelId="{79D3B838-061D-4DC8-AB0D-0FE41830F267}" type="presParOf" srcId="{1DB23FDF-AD04-4958-802E-DE22D244C5D4}" destId="{A435895B-7437-4564-9B51-DA86C2C78C20}" srcOrd="0" destOrd="0" presId="urn:microsoft.com/office/officeart/2005/8/layout/orgChart1"/>
    <dgm:cxn modelId="{E50CD2A2-E5B1-4706-8181-AC7F497B6E81}" type="presParOf" srcId="{1DB23FDF-AD04-4958-802E-DE22D244C5D4}" destId="{F7D66FE5-0C9B-4F0D-9B6D-FB487290D703}" srcOrd="1" destOrd="0" presId="urn:microsoft.com/office/officeart/2005/8/layout/orgChart1"/>
    <dgm:cxn modelId="{EAA141E6-6815-410F-8045-927BF5BBB42D}" type="presParOf" srcId="{F7D66FE5-0C9B-4F0D-9B6D-FB487290D703}" destId="{EFA345BB-9577-453D-ABB9-21955BCD7737}" srcOrd="0" destOrd="0" presId="urn:microsoft.com/office/officeart/2005/8/layout/orgChart1"/>
    <dgm:cxn modelId="{FD4107E6-B39F-414F-8D12-B7F03093B3C7}" type="presParOf" srcId="{EFA345BB-9577-453D-ABB9-21955BCD7737}" destId="{8893835D-3EDB-4886-838A-51F029C15C86}" srcOrd="0" destOrd="0" presId="urn:microsoft.com/office/officeart/2005/8/layout/orgChart1"/>
    <dgm:cxn modelId="{DC5D05C3-635A-41AF-AB64-D2191D2BA741}" type="presParOf" srcId="{EFA345BB-9577-453D-ABB9-21955BCD7737}" destId="{A4D61E30-D06E-4832-814A-B0E5D73D48FF}" srcOrd="1" destOrd="0" presId="urn:microsoft.com/office/officeart/2005/8/layout/orgChart1"/>
    <dgm:cxn modelId="{D6312C69-3B47-4F5E-A5EA-B070B788299F}" type="presParOf" srcId="{F7D66FE5-0C9B-4F0D-9B6D-FB487290D703}" destId="{A3370995-3518-4CAF-8ADD-9431886A17AB}" srcOrd="1" destOrd="0" presId="urn:microsoft.com/office/officeart/2005/8/layout/orgChart1"/>
    <dgm:cxn modelId="{A043A936-84D3-4A8E-8B24-DD97F01D169C}" type="presParOf" srcId="{A3370995-3518-4CAF-8ADD-9431886A17AB}" destId="{621625F1-9717-4B15-A53E-E9149CEB089E}" srcOrd="0" destOrd="0" presId="urn:microsoft.com/office/officeart/2005/8/layout/orgChart1"/>
    <dgm:cxn modelId="{B9BF919B-0299-417F-994F-C216314D6C97}" type="presParOf" srcId="{A3370995-3518-4CAF-8ADD-9431886A17AB}" destId="{8F142442-7AA7-4FC4-99E6-5CA66A43E9B3}" srcOrd="1" destOrd="0" presId="urn:microsoft.com/office/officeart/2005/8/layout/orgChart1"/>
    <dgm:cxn modelId="{271CB05D-7E8D-4BC8-9520-B4B628EB72F0}" type="presParOf" srcId="{8F142442-7AA7-4FC4-99E6-5CA66A43E9B3}" destId="{50589540-A843-46E1-8E85-42CF68A7B989}" srcOrd="0" destOrd="0" presId="urn:microsoft.com/office/officeart/2005/8/layout/orgChart1"/>
    <dgm:cxn modelId="{CEF1567C-7190-408E-ADF9-4332C06803B5}" type="presParOf" srcId="{50589540-A843-46E1-8E85-42CF68A7B989}" destId="{4A74956E-3CBD-455E-BEEB-22D59740178D}" srcOrd="0" destOrd="0" presId="urn:microsoft.com/office/officeart/2005/8/layout/orgChart1"/>
    <dgm:cxn modelId="{F479AA92-FFB9-4264-A9AD-A357F25D12CF}" type="presParOf" srcId="{50589540-A843-46E1-8E85-42CF68A7B989}" destId="{F0480D15-F4AD-48E9-8FDD-5F5F53275405}" srcOrd="1" destOrd="0" presId="urn:microsoft.com/office/officeart/2005/8/layout/orgChart1"/>
    <dgm:cxn modelId="{1D8B8EA3-5667-472B-B818-CDA20A008A3E}" type="presParOf" srcId="{8F142442-7AA7-4FC4-99E6-5CA66A43E9B3}" destId="{9E00D9ED-363E-4FD3-9F14-EA8168FDDED8}" srcOrd="1" destOrd="0" presId="urn:microsoft.com/office/officeart/2005/8/layout/orgChart1"/>
    <dgm:cxn modelId="{0C35A9D4-1297-471B-A444-99043B4A0244}" type="presParOf" srcId="{8F142442-7AA7-4FC4-99E6-5CA66A43E9B3}" destId="{0C80CCDE-6AAD-48A4-8589-409440589814}" srcOrd="2" destOrd="0" presId="urn:microsoft.com/office/officeart/2005/8/layout/orgChart1"/>
    <dgm:cxn modelId="{144F8033-A645-468D-A4CE-2CB6C6A7FD4C}" type="presParOf" srcId="{A3370995-3518-4CAF-8ADD-9431886A17AB}" destId="{47715320-05AA-40B7-8B9D-59E274D18326}" srcOrd="2" destOrd="0" presId="urn:microsoft.com/office/officeart/2005/8/layout/orgChart1"/>
    <dgm:cxn modelId="{C1D96FAA-B9BB-4152-912B-05BFF738AAB7}" type="presParOf" srcId="{A3370995-3518-4CAF-8ADD-9431886A17AB}" destId="{C89F50AB-7592-4688-8AC7-84128CC40D2D}" srcOrd="3" destOrd="0" presId="urn:microsoft.com/office/officeart/2005/8/layout/orgChart1"/>
    <dgm:cxn modelId="{7406367D-CFED-42F2-86B8-D3B49052A206}" type="presParOf" srcId="{C89F50AB-7592-4688-8AC7-84128CC40D2D}" destId="{617D3F13-EA42-4A6C-BD8A-D1D09D57A2C0}" srcOrd="0" destOrd="0" presId="urn:microsoft.com/office/officeart/2005/8/layout/orgChart1"/>
    <dgm:cxn modelId="{FD874DB8-31E1-4945-8FB2-FBFBBA6C58A9}" type="presParOf" srcId="{617D3F13-EA42-4A6C-BD8A-D1D09D57A2C0}" destId="{66B2D8D7-63DD-426D-B2D9-79BBCC74763D}" srcOrd="0" destOrd="0" presId="urn:microsoft.com/office/officeart/2005/8/layout/orgChart1"/>
    <dgm:cxn modelId="{868E75A7-1B56-4078-894B-B6D4A9B97060}" type="presParOf" srcId="{617D3F13-EA42-4A6C-BD8A-D1D09D57A2C0}" destId="{597FC56C-F181-4FD9-969A-6CC0F92AD741}" srcOrd="1" destOrd="0" presId="urn:microsoft.com/office/officeart/2005/8/layout/orgChart1"/>
    <dgm:cxn modelId="{2C9C47EC-EC4D-45D3-A806-6FF4B63062E8}" type="presParOf" srcId="{C89F50AB-7592-4688-8AC7-84128CC40D2D}" destId="{79955C45-8168-4508-82F1-8B7FFDC0D5EA}" srcOrd="1" destOrd="0" presId="urn:microsoft.com/office/officeart/2005/8/layout/orgChart1"/>
    <dgm:cxn modelId="{AFBFCAE4-DBDA-4A1D-81E8-E0CBCA904E85}" type="presParOf" srcId="{C89F50AB-7592-4688-8AC7-84128CC40D2D}" destId="{2EE8D0EF-C43C-472B-8AEA-8D34EE495FBE}" srcOrd="2" destOrd="0" presId="urn:microsoft.com/office/officeart/2005/8/layout/orgChart1"/>
    <dgm:cxn modelId="{C6FBB66D-C854-461A-935D-AD0682855B1E}" type="presParOf" srcId="{A3370995-3518-4CAF-8ADD-9431886A17AB}" destId="{2124832C-A2A8-4E2F-BA40-D82A289922E3}" srcOrd="4" destOrd="0" presId="urn:microsoft.com/office/officeart/2005/8/layout/orgChart1"/>
    <dgm:cxn modelId="{7E98E74E-FD92-4471-9144-EAAAA5BEFDF2}" type="presParOf" srcId="{A3370995-3518-4CAF-8ADD-9431886A17AB}" destId="{43100210-7903-4E30-A1A4-A3819D31B7A2}" srcOrd="5" destOrd="0" presId="urn:microsoft.com/office/officeart/2005/8/layout/orgChart1"/>
    <dgm:cxn modelId="{26F8CF9B-C04F-46CF-BE09-36F3C4EA1A4C}" type="presParOf" srcId="{43100210-7903-4E30-A1A4-A3819D31B7A2}" destId="{3E6092CB-23FC-418F-9A25-6B2C62492CCF}" srcOrd="0" destOrd="0" presId="urn:microsoft.com/office/officeart/2005/8/layout/orgChart1"/>
    <dgm:cxn modelId="{675A5C2B-7B9B-43F1-9B47-2C49C6EB2D6E}" type="presParOf" srcId="{3E6092CB-23FC-418F-9A25-6B2C62492CCF}" destId="{6E7E1EEA-0DD8-4055-AEE0-D990F7FECD72}" srcOrd="0" destOrd="0" presId="urn:microsoft.com/office/officeart/2005/8/layout/orgChart1"/>
    <dgm:cxn modelId="{A2E4A2C3-CB74-49F0-97B5-4CE724D819D6}" type="presParOf" srcId="{3E6092CB-23FC-418F-9A25-6B2C62492CCF}" destId="{E00B2551-5100-408F-9180-285C8343023E}" srcOrd="1" destOrd="0" presId="urn:microsoft.com/office/officeart/2005/8/layout/orgChart1"/>
    <dgm:cxn modelId="{C0786CE1-B2FA-4CC8-88B9-1F7F5DF7E151}" type="presParOf" srcId="{43100210-7903-4E30-A1A4-A3819D31B7A2}" destId="{B0E5B171-B92A-4CD1-B8E5-3075F938C54A}" srcOrd="1" destOrd="0" presId="urn:microsoft.com/office/officeart/2005/8/layout/orgChart1"/>
    <dgm:cxn modelId="{333C2C82-228E-4E65-A548-B314E410A269}" type="presParOf" srcId="{43100210-7903-4E30-A1A4-A3819D31B7A2}" destId="{A28BF327-78F7-4ACA-9118-0F118701F4F6}" srcOrd="2" destOrd="0" presId="urn:microsoft.com/office/officeart/2005/8/layout/orgChart1"/>
    <dgm:cxn modelId="{59B82D24-9B0F-40A1-A3C7-803E11918128}" type="presParOf" srcId="{F7D66FE5-0C9B-4F0D-9B6D-FB487290D703}" destId="{F703771F-F5C9-48FE-9199-F9C2602528FF}" srcOrd="2" destOrd="0" presId="urn:microsoft.com/office/officeart/2005/8/layout/orgChart1"/>
    <dgm:cxn modelId="{E9ECBD6E-546C-4E25-8E79-9C6C9AF69FA5}" type="presParOf" srcId="{1DB23FDF-AD04-4958-802E-DE22D244C5D4}" destId="{F7CF1460-2BA9-45B5-926A-FA3C56FD3645}" srcOrd="2" destOrd="0" presId="urn:microsoft.com/office/officeart/2005/8/layout/orgChart1"/>
    <dgm:cxn modelId="{E3D5FE98-729E-410C-8399-51730BE2808F}" type="presParOf" srcId="{1DB23FDF-AD04-4958-802E-DE22D244C5D4}" destId="{1A36A09A-9648-43B6-85A7-73262226A21B}" srcOrd="3" destOrd="0" presId="urn:microsoft.com/office/officeart/2005/8/layout/orgChart1"/>
    <dgm:cxn modelId="{036CE62B-DA70-4227-A93D-DD06D077A409}" type="presParOf" srcId="{1A36A09A-9648-43B6-85A7-73262226A21B}" destId="{379E228F-6526-4C51-B33D-1A3C1FB7760B}" srcOrd="0" destOrd="0" presId="urn:microsoft.com/office/officeart/2005/8/layout/orgChart1"/>
    <dgm:cxn modelId="{9880DD30-BF2A-4236-9009-7F065950C287}" type="presParOf" srcId="{379E228F-6526-4C51-B33D-1A3C1FB7760B}" destId="{8074307F-E9E7-4D41-A31F-8D806D4A0587}" srcOrd="0" destOrd="0" presId="urn:microsoft.com/office/officeart/2005/8/layout/orgChart1"/>
    <dgm:cxn modelId="{2F4C7DDE-DB86-4E5B-8798-BDD7F8FECA07}" type="presParOf" srcId="{379E228F-6526-4C51-B33D-1A3C1FB7760B}" destId="{EEFC6351-EE26-477A-9C42-5C87EC6AF3F8}" srcOrd="1" destOrd="0" presId="urn:microsoft.com/office/officeart/2005/8/layout/orgChart1"/>
    <dgm:cxn modelId="{3E3B932B-9E65-4D63-ADA9-2CE9E5A38A23}" type="presParOf" srcId="{1A36A09A-9648-43B6-85A7-73262226A21B}" destId="{36EEA38A-FEFE-4D1B-8B48-09DF6BC62CF6}" srcOrd="1" destOrd="0" presId="urn:microsoft.com/office/officeart/2005/8/layout/orgChart1"/>
    <dgm:cxn modelId="{30557D75-7A9E-453F-A3B9-16D2565444EE}" type="presParOf" srcId="{36EEA38A-FEFE-4D1B-8B48-09DF6BC62CF6}" destId="{DEA16991-3E76-45FE-8FC2-671B640588C3}" srcOrd="0" destOrd="0" presId="urn:microsoft.com/office/officeart/2005/8/layout/orgChart1"/>
    <dgm:cxn modelId="{A72E1A2B-5B0F-4D93-A003-9DDB93828A64}" type="presParOf" srcId="{36EEA38A-FEFE-4D1B-8B48-09DF6BC62CF6}" destId="{A1513D9E-98D1-47A0-AB38-7FA63D136581}" srcOrd="1" destOrd="0" presId="urn:microsoft.com/office/officeart/2005/8/layout/orgChart1"/>
    <dgm:cxn modelId="{02525424-95E8-477A-AB34-07B77D8EF0CD}" type="presParOf" srcId="{A1513D9E-98D1-47A0-AB38-7FA63D136581}" destId="{FFE068C0-C72D-4855-87C7-43A63C16B68C}" srcOrd="0" destOrd="0" presId="urn:microsoft.com/office/officeart/2005/8/layout/orgChart1"/>
    <dgm:cxn modelId="{50E757A2-656D-4E51-B16E-568863C1141B}" type="presParOf" srcId="{FFE068C0-C72D-4855-87C7-43A63C16B68C}" destId="{97338057-888B-4E31-9DF4-7238E24598A7}" srcOrd="0" destOrd="0" presId="urn:microsoft.com/office/officeart/2005/8/layout/orgChart1"/>
    <dgm:cxn modelId="{9F786770-DF5E-4282-AF52-A3EC39710273}" type="presParOf" srcId="{FFE068C0-C72D-4855-87C7-43A63C16B68C}" destId="{A844E68E-A226-45B8-A62E-D2092DBFC757}" srcOrd="1" destOrd="0" presId="urn:microsoft.com/office/officeart/2005/8/layout/orgChart1"/>
    <dgm:cxn modelId="{D65087D9-61E5-495B-AEF5-A5DC898972F1}" type="presParOf" srcId="{A1513D9E-98D1-47A0-AB38-7FA63D136581}" destId="{8474EE77-8212-426D-AD88-7012556DD3DE}" srcOrd="1" destOrd="0" presId="urn:microsoft.com/office/officeart/2005/8/layout/orgChart1"/>
    <dgm:cxn modelId="{DCB5F09C-4D8D-4304-B775-D39AEE4A92F8}" type="presParOf" srcId="{A1513D9E-98D1-47A0-AB38-7FA63D136581}" destId="{1A2372BA-4FED-497A-B62F-C978E9CCADD9}" srcOrd="2" destOrd="0" presId="urn:microsoft.com/office/officeart/2005/8/layout/orgChart1"/>
    <dgm:cxn modelId="{E5932C0D-EE18-4320-9B00-4BD0B6A8C2E9}" type="presParOf" srcId="{1A36A09A-9648-43B6-85A7-73262226A21B}" destId="{10BE41FB-BEF4-4828-9CFC-1886C18B9C11}" srcOrd="2" destOrd="0" presId="urn:microsoft.com/office/officeart/2005/8/layout/orgChart1"/>
    <dgm:cxn modelId="{89DA0A2A-2F3B-4497-8304-45406D5326E6}" type="presParOf" srcId="{EBFC87EE-6109-4EE6-A76E-BBE8A6EA725B}" destId="{218A49D1-7DC5-4006-9F28-8493CA782D36}" srcOrd="2" destOrd="0" presId="urn:microsoft.com/office/officeart/2005/8/layout/orgChart1"/>
    <dgm:cxn modelId="{2ED88464-CA1D-43F8-95A5-DF181AFFC6EF}" type="presParOf" srcId="{218A49D1-7DC5-4006-9F28-8493CA782D36}" destId="{45E1BCAA-247F-4114-A3F3-99D35B4E9664}" srcOrd="0" destOrd="0" presId="urn:microsoft.com/office/officeart/2005/8/layout/orgChart1"/>
    <dgm:cxn modelId="{B2AEF49B-CA93-48DA-97D7-230E52CE7286}" type="presParOf" srcId="{218A49D1-7DC5-4006-9F28-8493CA782D36}" destId="{38A6C162-63FB-43CA-974F-1068441CE2C7}" srcOrd="1" destOrd="0" presId="urn:microsoft.com/office/officeart/2005/8/layout/orgChart1"/>
    <dgm:cxn modelId="{0DA58F41-5857-4744-B8FE-0CD65A379309}" type="presParOf" srcId="{38A6C162-63FB-43CA-974F-1068441CE2C7}" destId="{08CA17C0-0852-4D3E-A15A-7D45E66DBC99}" srcOrd="0" destOrd="0" presId="urn:microsoft.com/office/officeart/2005/8/layout/orgChart1"/>
    <dgm:cxn modelId="{570E03F9-B99A-49F7-A12F-6ADF556088AB}" type="presParOf" srcId="{08CA17C0-0852-4D3E-A15A-7D45E66DBC99}" destId="{FF714142-03ED-49D2-844D-E41A299E0012}" srcOrd="0" destOrd="0" presId="urn:microsoft.com/office/officeart/2005/8/layout/orgChart1"/>
    <dgm:cxn modelId="{4E19ED23-8EE8-4DF0-A425-94DEF0B5AAB4}" type="presParOf" srcId="{08CA17C0-0852-4D3E-A15A-7D45E66DBC99}" destId="{BE4C8EB4-E7A7-4E21-8CA1-BC6DFBC9883C}" srcOrd="1" destOrd="0" presId="urn:microsoft.com/office/officeart/2005/8/layout/orgChart1"/>
    <dgm:cxn modelId="{505B8F00-BCBB-4242-B9AE-AB381534B49C}" type="presParOf" srcId="{38A6C162-63FB-43CA-974F-1068441CE2C7}" destId="{F021A8A6-3139-4C5C-9AB9-C67A01A91C86}" srcOrd="1" destOrd="0" presId="urn:microsoft.com/office/officeart/2005/8/layout/orgChart1"/>
    <dgm:cxn modelId="{2F2B3984-FA67-4D9E-B425-EB247767D518}" type="presParOf" srcId="{38A6C162-63FB-43CA-974F-1068441CE2C7}" destId="{D057D836-D6CA-4D68-ABD3-E1F1CA7302BE}" srcOrd="2" destOrd="0" presId="urn:microsoft.com/office/officeart/2005/8/layout/orgChart1"/>
    <dgm:cxn modelId="{B2BA84BB-EBDF-45BC-9C9A-E616AA6AACDA}" type="presParOf" srcId="{218A49D1-7DC5-4006-9F28-8493CA782D36}" destId="{19D4AF0D-0C2F-4DA1-BF67-348BC0BF030D}" srcOrd="2" destOrd="0" presId="urn:microsoft.com/office/officeart/2005/8/layout/orgChart1"/>
    <dgm:cxn modelId="{249EFC05-CFC1-4DED-B19D-228218EFFED2}" type="presParOf" srcId="{218A49D1-7DC5-4006-9F28-8493CA782D36}" destId="{1A7AD192-760C-4C70-A750-FDF1B2873048}" srcOrd="3" destOrd="0" presId="urn:microsoft.com/office/officeart/2005/8/layout/orgChart1"/>
    <dgm:cxn modelId="{E03C8D85-2E1E-4196-875E-BDCE458AC638}" type="presParOf" srcId="{1A7AD192-760C-4C70-A750-FDF1B2873048}" destId="{F8410C2C-5786-41C5-BF27-83E170814268}" srcOrd="0" destOrd="0" presId="urn:microsoft.com/office/officeart/2005/8/layout/orgChart1"/>
    <dgm:cxn modelId="{5D27658E-0A69-480E-B1A7-0E425ECAC246}" type="presParOf" srcId="{F8410C2C-5786-41C5-BF27-83E170814268}" destId="{ACB3E762-0F96-4D2F-AD64-E1BBF27C5957}" srcOrd="0" destOrd="0" presId="urn:microsoft.com/office/officeart/2005/8/layout/orgChart1"/>
    <dgm:cxn modelId="{5F0C74E8-00C9-4CE9-8D99-19F782E18C17}" type="presParOf" srcId="{F8410C2C-5786-41C5-BF27-83E170814268}" destId="{F719D234-5A0B-42F9-825B-FDBCC3972084}" srcOrd="1" destOrd="0" presId="urn:microsoft.com/office/officeart/2005/8/layout/orgChart1"/>
    <dgm:cxn modelId="{D9BBF5A6-A3C1-4A49-8A6C-39CB89775112}" type="presParOf" srcId="{1A7AD192-760C-4C70-A750-FDF1B2873048}" destId="{E7EC86E2-4A02-4FEF-A466-543C8BA0F888}" srcOrd="1" destOrd="0" presId="urn:microsoft.com/office/officeart/2005/8/layout/orgChart1"/>
    <dgm:cxn modelId="{13AAEF26-F71B-4BEE-ABE9-A52D3F285261}" type="presParOf" srcId="{1A7AD192-760C-4C70-A750-FDF1B2873048}" destId="{A9AFBD27-172D-421D-8BAC-51AF389CD8C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48883-793E-4F13-A2C2-F6E725030B85}" type="doc">
      <dgm:prSet loTypeId="urn:microsoft.com/office/officeart/2005/8/layout/chevron1" loCatId="process" qsTypeId="urn:microsoft.com/office/officeart/2005/8/quickstyle/simple1" qsCatId="simple" csTypeId="urn:microsoft.com/office/officeart/2005/8/colors/accent1_2" csCatId="accent1" phldr="1"/>
      <dgm:spPr/>
    </dgm:pt>
    <dgm:pt modelId="{BA8C3119-7370-49EF-B1B1-DB98A2E51F3E}">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脱敏数据准备</a:t>
          </a:r>
        </a:p>
      </dgm:t>
    </dgm:pt>
    <dgm:pt modelId="{CA90874E-C89C-4FFE-9AB3-E02160DE88AC}" type="parTrans" cxnId="{0BE0DC5F-FDF3-4A43-8E38-7B9060D2A61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C29CD83D-86B6-47F3-BFF6-8B3ABD6D150E}" type="sibTrans" cxnId="{0BE0DC5F-FDF3-4A43-8E38-7B9060D2A61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A2C05060-EBA8-4796-A11A-FF6FDCF21FC1}">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系统部署</a:t>
          </a:r>
        </a:p>
      </dgm:t>
    </dgm:pt>
    <dgm:pt modelId="{12BE962D-A13D-4FBD-B81B-57D478713C83}" type="parTrans" cxnId="{D3AA6727-85C5-4C07-BD8D-9955CF8362D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F500F3A6-AC16-46B4-80CF-3A804FBA6D93}" type="sibTrans" cxnId="{D3AA6727-85C5-4C07-BD8D-9955CF8362D5}">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64D57754-C95B-4ABD-814F-3E38D543CC1A}">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建立索引</a:t>
          </a:r>
        </a:p>
      </dgm:t>
    </dgm:pt>
    <dgm:pt modelId="{159B8C17-36BB-4CFF-A5A8-FA1F42C53196}" type="parTrans" cxnId="{976818C4-C021-4132-AD45-BC98F7198B11}">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C13A6948-F34B-4453-9B25-691FCB627602}" type="sibTrans" cxnId="{976818C4-C021-4132-AD45-BC98F7198B11}">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17D0347F-A7E8-44EF-AA7F-727CE6BEBBCB}">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仿真环境搭建</a:t>
          </a:r>
        </a:p>
      </dgm:t>
    </dgm:pt>
    <dgm:pt modelId="{C04483E6-239E-4141-A15C-D51B4C74970A}" type="sibTrans" cxnId="{8EB8FB63-D14C-4733-A59C-9081B684CCF0}">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BE2077FC-6ECF-4309-B647-EF15D8B034C9}" type="parTrans" cxnId="{8EB8FB63-D14C-4733-A59C-9081B684CCF0}">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FF2B4A80-B867-49D5-9B76-987F66E66CBF}">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查询验证</a:t>
          </a:r>
        </a:p>
      </dgm:t>
    </dgm:pt>
    <dgm:pt modelId="{96FC9636-2282-44B5-A8BD-5BBFD53B244F}" type="sibTrans" cxnId="{F0A1540A-994F-44F8-B2F9-A98B8ED59CD7}">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9E227651-CFC4-4304-9E22-561B7532786B}" type="parTrans" cxnId="{F0A1540A-994F-44F8-B2F9-A98B8ED59CD7}">
      <dgm:prSet/>
      <dgm:spPr/>
      <dgm:t>
        <a:bodyPr/>
        <a:lstStyle/>
        <a:p>
          <a:endParaRPr lang="zh-CN" altLang="en-US" sz="1200">
            <a:solidFill>
              <a:schemeClr val="bg1"/>
            </a:solidFill>
            <a:latin typeface="微软雅黑" panose="020B0503020204020204" pitchFamily="34" charset="-122"/>
            <a:ea typeface="微软雅黑" panose="020B0503020204020204" pitchFamily="34" charset="-122"/>
          </a:endParaRPr>
        </a:p>
      </dgm:t>
    </dgm:pt>
    <dgm:pt modelId="{3F308B38-5B6F-4414-BDDF-60C5324A9109}" type="pres">
      <dgm:prSet presAssocID="{4C848883-793E-4F13-A2C2-F6E725030B85}" presName="Name0" presStyleCnt="0">
        <dgm:presLayoutVars>
          <dgm:dir/>
          <dgm:animLvl val="lvl"/>
          <dgm:resizeHandles val="exact"/>
        </dgm:presLayoutVars>
      </dgm:prSet>
      <dgm:spPr/>
    </dgm:pt>
    <dgm:pt modelId="{2C498FE3-B986-438F-B07B-60255ECB3072}" type="pres">
      <dgm:prSet presAssocID="{17D0347F-A7E8-44EF-AA7F-727CE6BEBBCB}" presName="parTxOnly" presStyleLbl="node1" presStyleIdx="0" presStyleCnt="5">
        <dgm:presLayoutVars>
          <dgm:chMax val="0"/>
          <dgm:chPref val="0"/>
          <dgm:bulletEnabled val="1"/>
        </dgm:presLayoutVars>
      </dgm:prSet>
      <dgm:spPr/>
    </dgm:pt>
    <dgm:pt modelId="{77C8D685-D932-436F-B367-0038ACD9E929}" type="pres">
      <dgm:prSet presAssocID="{C04483E6-239E-4141-A15C-D51B4C74970A}" presName="parTxOnlySpace" presStyleCnt="0"/>
      <dgm:spPr/>
    </dgm:pt>
    <dgm:pt modelId="{A8F288B1-16B8-4EBA-822C-8A4983C8679C}" type="pres">
      <dgm:prSet presAssocID="{BA8C3119-7370-49EF-B1B1-DB98A2E51F3E}" presName="parTxOnly" presStyleLbl="node1" presStyleIdx="1" presStyleCnt="5">
        <dgm:presLayoutVars>
          <dgm:chMax val="0"/>
          <dgm:chPref val="0"/>
          <dgm:bulletEnabled val="1"/>
        </dgm:presLayoutVars>
      </dgm:prSet>
      <dgm:spPr/>
    </dgm:pt>
    <dgm:pt modelId="{E5A8BC74-1C66-4FCE-AED8-B045318CBC28}" type="pres">
      <dgm:prSet presAssocID="{C29CD83D-86B6-47F3-BFF6-8B3ABD6D150E}" presName="parTxOnlySpace" presStyleCnt="0"/>
      <dgm:spPr/>
    </dgm:pt>
    <dgm:pt modelId="{96B47C02-B403-426E-858E-A2C4E2BF8C2A}" type="pres">
      <dgm:prSet presAssocID="{A2C05060-EBA8-4796-A11A-FF6FDCF21FC1}" presName="parTxOnly" presStyleLbl="node1" presStyleIdx="2" presStyleCnt="5">
        <dgm:presLayoutVars>
          <dgm:chMax val="0"/>
          <dgm:chPref val="0"/>
          <dgm:bulletEnabled val="1"/>
        </dgm:presLayoutVars>
      </dgm:prSet>
      <dgm:spPr/>
    </dgm:pt>
    <dgm:pt modelId="{D3F0C6E4-2148-453B-B08A-6CBD63A04789}" type="pres">
      <dgm:prSet presAssocID="{F500F3A6-AC16-46B4-80CF-3A804FBA6D93}" presName="parTxOnlySpace" presStyleCnt="0"/>
      <dgm:spPr/>
    </dgm:pt>
    <dgm:pt modelId="{9E258227-4F89-4DB8-9334-51309BD20C19}" type="pres">
      <dgm:prSet presAssocID="{64D57754-C95B-4ABD-814F-3E38D543CC1A}" presName="parTxOnly" presStyleLbl="node1" presStyleIdx="3" presStyleCnt="5">
        <dgm:presLayoutVars>
          <dgm:chMax val="0"/>
          <dgm:chPref val="0"/>
          <dgm:bulletEnabled val="1"/>
        </dgm:presLayoutVars>
      </dgm:prSet>
      <dgm:spPr/>
    </dgm:pt>
    <dgm:pt modelId="{F97A9BAB-A781-4348-9E11-5BB036A6EC2A}" type="pres">
      <dgm:prSet presAssocID="{C13A6948-F34B-4453-9B25-691FCB627602}" presName="parTxOnlySpace" presStyleCnt="0"/>
      <dgm:spPr/>
    </dgm:pt>
    <dgm:pt modelId="{253EAD57-736F-4174-8C2B-52783A2143E1}" type="pres">
      <dgm:prSet presAssocID="{FF2B4A80-B867-49D5-9B76-987F66E66CBF}" presName="parTxOnly" presStyleLbl="node1" presStyleIdx="4" presStyleCnt="5">
        <dgm:presLayoutVars>
          <dgm:chMax val="0"/>
          <dgm:chPref val="0"/>
          <dgm:bulletEnabled val="1"/>
        </dgm:presLayoutVars>
      </dgm:prSet>
      <dgm:spPr/>
    </dgm:pt>
  </dgm:ptLst>
  <dgm:cxnLst>
    <dgm:cxn modelId="{F0A1540A-994F-44F8-B2F9-A98B8ED59CD7}" srcId="{4C848883-793E-4F13-A2C2-F6E725030B85}" destId="{FF2B4A80-B867-49D5-9B76-987F66E66CBF}" srcOrd="4" destOrd="0" parTransId="{9E227651-CFC4-4304-9E22-561B7532786B}" sibTransId="{96FC9636-2282-44B5-A8BD-5BBFD53B244F}"/>
    <dgm:cxn modelId="{D3AA6727-85C5-4C07-BD8D-9955CF8362D5}" srcId="{4C848883-793E-4F13-A2C2-F6E725030B85}" destId="{A2C05060-EBA8-4796-A11A-FF6FDCF21FC1}" srcOrd="2" destOrd="0" parTransId="{12BE962D-A13D-4FBD-B81B-57D478713C83}" sibTransId="{F500F3A6-AC16-46B4-80CF-3A804FBA6D93}"/>
    <dgm:cxn modelId="{0BE0DC5F-FDF3-4A43-8E38-7B9060D2A615}" srcId="{4C848883-793E-4F13-A2C2-F6E725030B85}" destId="{BA8C3119-7370-49EF-B1B1-DB98A2E51F3E}" srcOrd="1" destOrd="0" parTransId="{CA90874E-C89C-4FFE-9AB3-E02160DE88AC}" sibTransId="{C29CD83D-86B6-47F3-BFF6-8B3ABD6D150E}"/>
    <dgm:cxn modelId="{8EB8FB63-D14C-4733-A59C-9081B684CCF0}" srcId="{4C848883-793E-4F13-A2C2-F6E725030B85}" destId="{17D0347F-A7E8-44EF-AA7F-727CE6BEBBCB}" srcOrd="0" destOrd="0" parTransId="{BE2077FC-6ECF-4309-B647-EF15D8B034C9}" sibTransId="{C04483E6-239E-4141-A15C-D51B4C74970A}"/>
    <dgm:cxn modelId="{6C974145-2DB4-44C3-8D60-D7FA5F3F59FB}" type="presOf" srcId="{4C848883-793E-4F13-A2C2-F6E725030B85}" destId="{3F308B38-5B6F-4414-BDDF-60C5324A9109}" srcOrd="0" destOrd="0" presId="urn:microsoft.com/office/officeart/2005/8/layout/chevron1"/>
    <dgm:cxn modelId="{20C38E73-A067-44EA-9D4C-911F0E004799}" type="presOf" srcId="{64D57754-C95B-4ABD-814F-3E38D543CC1A}" destId="{9E258227-4F89-4DB8-9334-51309BD20C19}" srcOrd="0" destOrd="0" presId="urn:microsoft.com/office/officeart/2005/8/layout/chevron1"/>
    <dgm:cxn modelId="{9DE8E7A2-C846-42AC-8A68-5A3E48343A99}" type="presOf" srcId="{FF2B4A80-B867-49D5-9B76-987F66E66CBF}" destId="{253EAD57-736F-4174-8C2B-52783A2143E1}" srcOrd="0" destOrd="0" presId="urn:microsoft.com/office/officeart/2005/8/layout/chevron1"/>
    <dgm:cxn modelId="{10081AC0-BA3B-4531-8A42-DDDDBE3D5424}" type="presOf" srcId="{17D0347F-A7E8-44EF-AA7F-727CE6BEBBCB}" destId="{2C498FE3-B986-438F-B07B-60255ECB3072}" srcOrd="0" destOrd="0" presId="urn:microsoft.com/office/officeart/2005/8/layout/chevron1"/>
    <dgm:cxn modelId="{976818C4-C021-4132-AD45-BC98F7198B11}" srcId="{4C848883-793E-4F13-A2C2-F6E725030B85}" destId="{64D57754-C95B-4ABD-814F-3E38D543CC1A}" srcOrd="3" destOrd="0" parTransId="{159B8C17-36BB-4CFF-A5A8-FA1F42C53196}" sibTransId="{C13A6948-F34B-4453-9B25-691FCB627602}"/>
    <dgm:cxn modelId="{0E2E64FA-8A49-4577-AA42-7A53A04F31A2}" type="presOf" srcId="{A2C05060-EBA8-4796-A11A-FF6FDCF21FC1}" destId="{96B47C02-B403-426E-858E-A2C4E2BF8C2A}" srcOrd="0" destOrd="0" presId="urn:microsoft.com/office/officeart/2005/8/layout/chevron1"/>
    <dgm:cxn modelId="{B6D6F7FA-260D-48CB-AA8D-D9FC98BAC932}" type="presOf" srcId="{BA8C3119-7370-49EF-B1B1-DB98A2E51F3E}" destId="{A8F288B1-16B8-4EBA-822C-8A4983C8679C}" srcOrd="0" destOrd="0" presId="urn:microsoft.com/office/officeart/2005/8/layout/chevron1"/>
    <dgm:cxn modelId="{9718FE51-8E72-43B2-8F2A-7D862D8AF8F2}" type="presParOf" srcId="{3F308B38-5B6F-4414-BDDF-60C5324A9109}" destId="{2C498FE3-B986-438F-B07B-60255ECB3072}" srcOrd="0" destOrd="0" presId="urn:microsoft.com/office/officeart/2005/8/layout/chevron1"/>
    <dgm:cxn modelId="{32E042FE-EEDB-46A3-945D-A27C2DA313ED}" type="presParOf" srcId="{3F308B38-5B6F-4414-BDDF-60C5324A9109}" destId="{77C8D685-D932-436F-B367-0038ACD9E929}" srcOrd="1" destOrd="0" presId="urn:microsoft.com/office/officeart/2005/8/layout/chevron1"/>
    <dgm:cxn modelId="{D74433D6-529C-4AFD-8262-B26C01830A38}" type="presParOf" srcId="{3F308B38-5B6F-4414-BDDF-60C5324A9109}" destId="{A8F288B1-16B8-4EBA-822C-8A4983C8679C}" srcOrd="2" destOrd="0" presId="urn:microsoft.com/office/officeart/2005/8/layout/chevron1"/>
    <dgm:cxn modelId="{526A7B00-6BFD-49E5-AEBF-B9935A2F29A8}" type="presParOf" srcId="{3F308B38-5B6F-4414-BDDF-60C5324A9109}" destId="{E5A8BC74-1C66-4FCE-AED8-B045318CBC28}" srcOrd="3" destOrd="0" presId="urn:microsoft.com/office/officeart/2005/8/layout/chevron1"/>
    <dgm:cxn modelId="{F14513D9-13C5-4FF5-949E-17EE5AAF146F}" type="presParOf" srcId="{3F308B38-5B6F-4414-BDDF-60C5324A9109}" destId="{96B47C02-B403-426E-858E-A2C4E2BF8C2A}" srcOrd="4" destOrd="0" presId="urn:microsoft.com/office/officeart/2005/8/layout/chevron1"/>
    <dgm:cxn modelId="{EAE40AF6-31B8-4620-A801-CDFF30C17D92}" type="presParOf" srcId="{3F308B38-5B6F-4414-BDDF-60C5324A9109}" destId="{D3F0C6E4-2148-453B-B08A-6CBD63A04789}" srcOrd="5" destOrd="0" presId="urn:microsoft.com/office/officeart/2005/8/layout/chevron1"/>
    <dgm:cxn modelId="{E4DC5A84-4474-4EA1-8D66-C8FE19537120}" type="presParOf" srcId="{3F308B38-5B6F-4414-BDDF-60C5324A9109}" destId="{9E258227-4F89-4DB8-9334-51309BD20C19}" srcOrd="6" destOrd="0" presId="urn:microsoft.com/office/officeart/2005/8/layout/chevron1"/>
    <dgm:cxn modelId="{5DB0BF02-11D6-44D9-ACEB-C4B00D97A6F3}" type="presParOf" srcId="{3F308B38-5B6F-4414-BDDF-60C5324A9109}" destId="{F97A9BAB-A781-4348-9E11-5BB036A6EC2A}" srcOrd="7" destOrd="0" presId="urn:microsoft.com/office/officeart/2005/8/layout/chevron1"/>
    <dgm:cxn modelId="{1CF4FB3C-1431-4238-866F-CFE4451F1869}" type="presParOf" srcId="{3F308B38-5B6F-4414-BDDF-60C5324A9109}" destId="{253EAD57-736F-4174-8C2B-52783A2143E1}"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0486C-4816-4AF3-8A67-6AA8AD5AFD72}" type="doc">
      <dgm:prSet loTypeId="urn:microsoft.com/office/officeart/2005/8/layout/process1" loCatId="process" qsTypeId="urn:microsoft.com/office/officeart/2005/8/quickstyle/simple1" qsCatId="simple" csTypeId="urn:microsoft.com/office/officeart/2005/8/colors/accent1_2" csCatId="accent1" phldr="1"/>
      <dgm:spPr/>
    </dgm:pt>
    <dgm:pt modelId="{36069555-EDC0-4FA0-91D8-EF9B46FEE19B}">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查询引擎</a:t>
          </a:r>
        </a:p>
      </dgm:t>
    </dgm:pt>
    <dgm:pt modelId="{1913CF01-A5BE-4007-83AE-00066E1CDD60}" type="parTrans" cxnId="{CF823F41-6753-4E89-BF47-53BD2957CFBC}">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1338E53-7A25-4371-9F8D-FD6C9EF74850}" type="sibTrans" cxnId="{CF823F41-6753-4E89-BF47-53BD2957CFBC}">
      <dgm:prSet custT="1"/>
      <dgm:spPr>
        <a:solidFill>
          <a:schemeClr val="bg1">
            <a:lumMod val="85000"/>
          </a:schemeClr>
        </a:solidFill>
        <a:ln>
          <a:noFill/>
        </a:ln>
      </dgm:spPr>
      <dgm:t>
        <a:bodyPr/>
        <a:lstStyle/>
        <a:p>
          <a:endParaRPr lang="zh-CN" altLang="en-US" sz="1400">
            <a:latin typeface="微软雅黑" panose="020B0503020204020204" pitchFamily="34" charset="-122"/>
            <a:ea typeface="微软雅黑" panose="020B0503020204020204" pitchFamily="34" charset="-122"/>
          </a:endParaRPr>
        </a:p>
      </dgm:t>
    </dgm:pt>
    <dgm:pt modelId="{8DC571AB-F76A-46DF-94D2-18F7F836B043}">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数据</a:t>
          </a:r>
          <a:r>
            <a:rPr lang="en-US" altLang="zh-CN" sz="1400" dirty="0">
              <a:latin typeface="微软雅黑" panose="020B0503020204020204" pitchFamily="34" charset="-122"/>
              <a:ea typeface="微软雅黑" panose="020B0503020204020204" pitchFamily="34" charset="-122"/>
            </a:rPr>
            <a:t>API</a:t>
          </a:r>
          <a:endParaRPr lang="zh-CN" altLang="en-US" sz="1400" dirty="0">
            <a:latin typeface="微软雅黑" panose="020B0503020204020204" pitchFamily="34" charset="-122"/>
            <a:ea typeface="微软雅黑" panose="020B0503020204020204" pitchFamily="34" charset="-122"/>
          </a:endParaRPr>
        </a:p>
      </dgm:t>
    </dgm:pt>
    <dgm:pt modelId="{527A0911-A8EB-4863-A90A-82179A30067D}" type="parTrans" cxnId="{A722BC5B-6AA1-4A07-85B0-D400E820D87F}">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70A0DA65-4462-449B-8446-954DEE8B8208}" type="sibTrans" cxnId="{A722BC5B-6AA1-4A07-85B0-D400E820D87F}">
      <dgm:prSet custT="1"/>
      <dgm:spPr>
        <a:solidFill>
          <a:schemeClr val="bg1">
            <a:lumMod val="85000"/>
          </a:schemeClr>
        </a:solidFill>
        <a:ln>
          <a:noFill/>
        </a:ln>
      </dgm:spPr>
      <dgm:t>
        <a:bodyPr/>
        <a:lstStyle/>
        <a:p>
          <a:endParaRPr lang="zh-CN" altLang="en-US" sz="1400">
            <a:latin typeface="微软雅黑" panose="020B0503020204020204" pitchFamily="34" charset="-122"/>
            <a:ea typeface="微软雅黑" panose="020B0503020204020204" pitchFamily="34" charset="-122"/>
          </a:endParaRPr>
        </a:p>
      </dgm:t>
    </dgm:pt>
    <dgm:pt modelId="{C6039193-9707-4893-90F9-1EB4D5E85531}">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查询平台</a:t>
          </a:r>
        </a:p>
      </dgm:t>
    </dgm:pt>
    <dgm:pt modelId="{FE5F95B4-3608-45EA-8A70-BE6B56864A62}" type="parTrans" cxnId="{87612160-9009-4C2E-A032-5DEE7A9F6DE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C010DC1-BDCC-4AEF-9AEB-99A8D0285B03}" type="sibTrans" cxnId="{87612160-9009-4C2E-A032-5DEE7A9F6DE2}">
      <dgm:prSet custT="1"/>
      <dgm:spPr>
        <a:solidFill>
          <a:schemeClr val="bg1">
            <a:lumMod val="85000"/>
          </a:schemeClr>
        </a:solidFill>
        <a:ln>
          <a:noFill/>
        </a:ln>
      </dgm:spPr>
      <dgm:t>
        <a:bodyPr/>
        <a:lstStyle/>
        <a:p>
          <a:endParaRPr lang="zh-CN" altLang="en-US" sz="1400">
            <a:latin typeface="微软雅黑" panose="020B0503020204020204" pitchFamily="34" charset="-122"/>
            <a:ea typeface="微软雅黑" panose="020B0503020204020204" pitchFamily="34" charset="-122"/>
          </a:endParaRPr>
        </a:p>
      </dgm:t>
    </dgm:pt>
    <dgm:pt modelId="{AA4825A6-A788-4758-BB08-DE6ED4540A8A}">
      <dgm:prSet phldrT="[文本]" custT="1"/>
      <dgm:spPr>
        <a:solidFill>
          <a:schemeClr val="tx1">
            <a:lumMod val="50000"/>
            <a:lumOff val="50000"/>
          </a:schemeClr>
        </a:solidFill>
        <a:ln>
          <a:noFill/>
        </a:ln>
      </dgm:spPr>
      <dgm:t>
        <a:bodyPr/>
        <a:lstStyle/>
        <a:p>
          <a:r>
            <a:rPr lang="zh-CN" altLang="en-US" sz="1400" dirty="0">
              <a:latin typeface="微软雅黑" panose="020B0503020204020204" pitchFamily="34" charset="-122"/>
              <a:ea typeface="微软雅黑" panose="020B0503020204020204" pitchFamily="34" charset="-122"/>
            </a:rPr>
            <a:t>系统管理</a:t>
          </a:r>
        </a:p>
      </dgm:t>
    </dgm:pt>
    <dgm:pt modelId="{E50A82C6-F63B-4143-945D-DBB8436C3A20}" type="parTrans" cxnId="{89BDB0FF-8C33-4565-A286-3E2F17409480}">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EDF1732F-92E5-4441-ABD4-43DC87544B80}" type="sibTrans" cxnId="{89BDB0FF-8C33-4565-A286-3E2F17409480}">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D261874-6B39-4558-B421-9B1089C35CF2}" type="pres">
      <dgm:prSet presAssocID="{E050486C-4816-4AF3-8A67-6AA8AD5AFD72}" presName="Name0" presStyleCnt="0">
        <dgm:presLayoutVars>
          <dgm:dir/>
          <dgm:resizeHandles val="exact"/>
        </dgm:presLayoutVars>
      </dgm:prSet>
      <dgm:spPr/>
    </dgm:pt>
    <dgm:pt modelId="{3F57B99F-1173-4FA6-942B-957B215E1F95}" type="pres">
      <dgm:prSet presAssocID="{36069555-EDC0-4FA0-91D8-EF9B46FEE19B}" presName="node" presStyleLbl="node1" presStyleIdx="0" presStyleCnt="4" custLinFactNeighborX="-572">
        <dgm:presLayoutVars>
          <dgm:bulletEnabled val="1"/>
        </dgm:presLayoutVars>
      </dgm:prSet>
      <dgm:spPr>
        <a:prstGeom prst="homePlate">
          <a:avLst/>
        </a:prstGeom>
      </dgm:spPr>
    </dgm:pt>
    <dgm:pt modelId="{B7705A00-4BBB-4AAF-8E6E-95DF3DCBD4EE}" type="pres">
      <dgm:prSet presAssocID="{91338E53-7A25-4371-9F8D-FD6C9EF74850}" presName="sibTrans" presStyleLbl="sibTrans2D1" presStyleIdx="0" presStyleCnt="3"/>
      <dgm:spPr/>
    </dgm:pt>
    <dgm:pt modelId="{AFF3EC50-5D63-401C-8537-50808BE54652}" type="pres">
      <dgm:prSet presAssocID="{91338E53-7A25-4371-9F8D-FD6C9EF74850}" presName="connectorText" presStyleLbl="sibTrans2D1" presStyleIdx="0" presStyleCnt="3"/>
      <dgm:spPr/>
    </dgm:pt>
    <dgm:pt modelId="{465DD9AD-7541-4EE7-9200-F0717BC244C2}" type="pres">
      <dgm:prSet presAssocID="{8DC571AB-F76A-46DF-94D2-18F7F836B043}" presName="node" presStyleLbl="node1" presStyleIdx="1" presStyleCnt="4" custLinFactNeighborX="-572">
        <dgm:presLayoutVars>
          <dgm:bulletEnabled val="1"/>
        </dgm:presLayoutVars>
      </dgm:prSet>
      <dgm:spPr>
        <a:prstGeom prst="homePlate">
          <a:avLst/>
        </a:prstGeom>
      </dgm:spPr>
    </dgm:pt>
    <dgm:pt modelId="{CDD0A2E6-54CC-4AB9-B786-4E645666B6A9}" type="pres">
      <dgm:prSet presAssocID="{70A0DA65-4462-449B-8446-954DEE8B8208}" presName="sibTrans" presStyleLbl="sibTrans2D1" presStyleIdx="1" presStyleCnt="3"/>
      <dgm:spPr/>
    </dgm:pt>
    <dgm:pt modelId="{5AA4BA85-BF2A-48CC-B5DE-95886B86B9CB}" type="pres">
      <dgm:prSet presAssocID="{70A0DA65-4462-449B-8446-954DEE8B8208}" presName="connectorText" presStyleLbl="sibTrans2D1" presStyleIdx="1" presStyleCnt="3"/>
      <dgm:spPr/>
    </dgm:pt>
    <dgm:pt modelId="{EEF1BDC9-2F1F-4008-9526-3C0F664300DD}" type="pres">
      <dgm:prSet presAssocID="{C6039193-9707-4893-90F9-1EB4D5E85531}" presName="node" presStyleLbl="node1" presStyleIdx="2" presStyleCnt="4" custLinFactNeighborX="-572">
        <dgm:presLayoutVars>
          <dgm:bulletEnabled val="1"/>
        </dgm:presLayoutVars>
      </dgm:prSet>
      <dgm:spPr>
        <a:prstGeom prst="homePlate">
          <a:avLst/>
        </a:prstGeom>
      </dgm:spPr>
    </dgm:pt>
    <dgm:pt modelId="{CBAB9186-E8F2-418E-9C21-6B3FED3E3A1B}" type="pres">
      <dgm:prSet presAssocID="{BC010DC1-BDCC-4AEF-9AEB-99A8D0285B03}" presName="sibTrans" presStyleLbl="sibTrans2D1" presStyleIdx="2" presStyleCnt="3"/>
      <dgm:spPr/>
    </dgm:pt>
    <dgm:pt modelId="{F0EBE88A-E0FE-47A8-B7ED-B687F9639AEC}" type="pres">
      <dgm:prSet presAssocID="{BC010DC1-BDCC-4AEF-9AEB-99A8D0285B03}" presName="connectorText" presStyleLbl="sibTrans2D1" presStyleIdx="2" presStyleCnt="3"/>
      <dgm:spPr/>
    </dgm:pt>
    <dgm:pt modelId="{48C9ED5E-6312-4F34-8AFC-B21184CCCBB7}" type="pres">
      <dgm:prSet presAssocID="{AA4825A6-A788-4758-BB08-DE6ED4540A8A}" presName="node" presStyleLbl="node1" presStyleIdx="3" presStyleCnt="4">
        <dgm:presLayoutVars>
          <dgm:bulletEnabled val="1"/>
        </dgm:presLayoutVars>
      </dgm:prSet>
      <dgm:spPr>
        <a:prstGeom prst="homePlate">
          <a:avLst/>
        </a:prstGeom>
      </dgm:spPr>
    </dgm:pt>
  </dgm:ptLst>
  <dgm:cxnLst>
    <dgm:cxn modelId="{A64FAB03-B688-4A0D-9CC4-2E10F3D10B3A}" type="presOf" srcId="{E050486C-4816-4AF3-8A67-6AA8AD5AFD72}" destId="{5D261874-6B39-4558-B421-9B1089C35CF2}" srcOrd="0" destOrd="0" presId="urn:microsoft.com/office/officeart/2005/8/layout/process1"/>
    <dgm:cxn modelId="{67620114-DCDC-44AB-84A6-D6CA622F1F00}" type="presOf" srcId="{36069555-EDC0-4FA0-91D8-EF9B46FEE19B}" destId="{3F57B99F-1173-4FA6-942B-957B215E1F95}" srcOrd="0" destOrd="0" presId="urn:microsoft.com/office/officeart/2005/8/layout/process1"/>
    <dgm:cxn modelId="{8FC4E63D-9550-487F-8E84-6353B6D85F24}" type="presOf" srcId="{70A0DA65-4462-449B-8446-954DEE8B8208}" destId="{5AA4BA85-BF2A-48CC-B5DE-95886B86B9CB}" srcOrd="1" destOrd="0" presId="urn:microsoft.com/office/officeart/2005/8/layout/process1"/>
    <dgm:cxn modelId="{A722BC5B-6AA1-4A07-85B0-D400E820D87F}" srcId="{E050486C-4816-4AF3-8A67-6AA8AD5AFD72}" destId="{8DC571AB-F76A-46DF-94D2-18F7F836B043}" srcOrd="1" destOrd="0" parTransId="{527A0911-A8EB-4863-A90A-82179A30067D}" sibTransId="{70A0DA65-4462-449B-8446-954DEE8B8208}"/>
    <dgm:cxn modelId="{87612160-9009-4C2E-A032-5DEE7A9F6DE2}" srcId="{E050486C-4816-4AF3-8A67-6AA8AD5AFD72}" destId="{C6039193-9707-4893-90F9-1EB4D5E85531}" srcOrd="2" destOrd="0" parTransId="{FE5F95B4-3608-45EA-8A70-BE6B56864A62}" sibTransId="{BC010DC1-BDCC-4AEF-9AEB-99A8D0285B03}"/>
    <dgm:cxn modelId="{CF823F41-6753-4E89-BF47-53BD2957CFBC}" srcId="{E050486C-4816-4AF3-8A67-6AA8AD5AFD72}" destId="{36069555-EDC0-4FA0-91D8-EF9B46FEE19B}" srcOrd="0" destOrd="0" parTransId="{1913CF01-A5BE-4007-83AE-00066E1CDD60}" sibTransId="{91338E53-7A25-4371-9F8D-FD6C9EF74850}"/>
    <dgm:cxn modelId="{23070A68-7953-4760-A014-4A73BB1B6AA4}" type="presOf" srcId="{91338E53-7A25-4371-9F8D-FD6C9EF74850}" destId="{AFF3EC50-5D63-401C-8537-50808BE54652}" srcOrd="1" destOrd="0" presId="urn:microsoft.com/office/officeart/2005/8/layout/process1"/>
    <dgm:cxn modelId="{022BBA6F-0EF1-415F-90E3-3A03765AF02B}" type="presOf" srcId="{AA4825A6-A788-4758-BB08-DE6ED4540A8A}" destId="{48C9ED5E-6312-4F34-8AFC-B21184CCCBB7}" srcOrd="0" destOrd="0" presId="urn:microsoft.com/office/officeart/2005/8/layout/process1"/>
    <dgm:cxn modelId="{65001277-79D6-4DF8-91A8-23454BA394EB}" type="presOf" srcId="{BC010DC1-BDCC-4AEF-9AEB-99A8D0285B03}" destId="{F0EBE88A-E0FE-47A8-B7ED-B687F9639AEC}" srcOrd="1" destOrd="0" presId="urn:microsoft.com/office/officeart/2005/8/layout/process1"/>
    <dgm:cxn modelId="{9B40E38E-8408-4EC5-88DF-E5515E31DDBE}" type="presOf" srcId="{70A0DA65-4462-449B-8446-954DEE8B8208}" destId="{CDD0A2E6-54CC-4AB9-B786-4E645666B6A9}" srcOrd="0" destOrd="0" presId="urn:microsoft.com/office/officeart/2005/8/layout/process1"/>
    <dgm:cxn modelId="{A91268A2-3DBE-42C8-BA83-EB31CA3F020C}" type="presOf" srcId="{C6039193-9707-4893-90F9-1EB4D5E85531}" destId="{EEF1BDC9-2F1F-4008-9526-3C0F664300DD}" srcOrd="0" destOrd="0" presId="urn:microsoft.com/office/officeart/2005/8/layout/process1"/>
    <dgm:cxn modelId="{9CB6D8A4-41AA-431F-A709-FF64109D3715}" type="presOf" srcId="{BC010DC1-BDCC-4AEF-9AEB-99A8D0285B03}" destId="{CBAB9186-E8F2-418E-9C21-6B3FED3E3A1B}" srcOrd="0" destOrd="0" presId="urn:microsoft.com/office/officeart/2005/8/layout/process1"/>
    <dgm:cxn modelId="{58F2C1D2-138E-4843-90CA-444CFECAFD7B}" type="presOf" srcId="{91338E53-7A25-4371-9F8D-FD6C9EF74850}" destId="{B7705A00-4BBB-4AAF-8E6E-95DF3DCBD4EE}" srcOrd="0" destOrd="0" presId="urn:microsoft.com/office/officeart/2005/8/layout/process1"/>
    <dgm:cxn modelId="{D58210E7-967C-4F70-A798-E93E234CAD06}" type="presOf" srcId="{8DC571AB-F76A-46DF-94D2-18F7F836B043}" destId="{465DD9AD-7541-4EE7-9200-F0717BC244C2}" srcOrd="0" destOrd="0" presId="urn:microsoft.com/office/officeart/2005/8/layout/process1"/>
    <dgm:cxn modelId="{89BDB0FF-8C33-4565-A286-3E2F17409480}" srcId="{E050486C-4816-4AF3-8A67-6AA8AD5AFD72}" destId="{AA4825A6-A788-4758-BB08-DE6ED4540A8A}" srcOrd="3" destOrd="0" parTransId="{E50A82C6-F63B-4143-945D-DBB8436C3A20}" sibTransId="{EDF1732F-92E5-4441-ABD4-43DC87544B80}"/>
    <dgm:cxn modelId="{0E4EEEF7-0662-4EC7-929D-48A33A2C38BE}" type="presParOf" srcId="{5D261874-6B39-4558-B421-9B1089C35CF2}" destId="{3F57B99F-1173-4FA6-942B-957B215E1F95}" srcOrd="0" destOrd="0" presId="urn:microsoft.com/office/officeart/2005/8/layout/process1"/>
    <dgm:cxn modelId="{13B1531F-B916-4AE6-84E6-869954F4B820}" type="presParOf" srcId="{5D261874-6B39-4558-B421-9B1089C35CF2}" destId="{B7705A00-4BBB-4AAF-8E6E-95DF3DCBD4EE}" srcOrd="1" destOrd="0" presId="urn:microsoft.com/office/officeart/2005/8/layout/process1"/>
    <dgm:cxn modelId="{995A99EF-BC57-4DF3-8330-D1052D903F73}" type="presParOf" srcId="{B7705A00-4BBB-4AAF-8E6E-95DF3DCBD4EE}" destId="{AFF3EC50-5D63-401C-8537-50808BE54652}" srcOrd="0" destOrd="0" presId="urn:microsoft.com/office/officeart/2005/8/layout/process1"/>
    <dgm:cxn modelId="{38808051-9C94-408E-B656-4D0B6DE27238}" type="presParOf" srcId="{5D261874-6B39-4558-B421-9B1089C35CF2}" destId="{465DD9AD-7541-4EE7-9200-F0717BC244C2}" srcOrd="2" destOrd="0" presId="urn:microsoft.com/office/officeart/2005/8/layout/process1"/>
    <dgm:cxn modelId="{9EBEA4F0-CE0F-41F9-A1A5-905E977E68D2}" type="presParOf" srcId="{5D261874-6B39-4558-B421-9B1089C35CF2}" destId="{CDD0A2E6-54CC-4AB9-B786-4E645666B6A9}" srcOrd="3" destOrd="0" presId="urn:microsoft.com/office/officeart/2005/8/layout/process1"/>
    <dgm:cxn modelId="{380D287A-2F3B-444C-ABF2-553BF2C68F22}" type="presParOf" srcId="{CDD0A2E6-54CC-4AB9-B786-4E645666B6A9}" destId="{5AA4BA85-BF2A-48CC-B5DE-95886B86B9CB}" srcOrd="0" destOrd="0" presId="urn:microsoft.com/office/officeart/2005/8/layout/process1"/>
    <dgm:cxn modelId="{98ED617D-B580-4972-8A5A-2BA709658B9D}" type="presParOf" srcId="{5D261874-6B39-4558-B421-9B1089C35CF2}" destId="{EEF1BDC9-2F1F-4008-9526-3C0F664300DD}" srcOrd="4" destOrd="0" presId="urn:microsoft.com/office/officeart/2005/8/layout/process1"/>
    <dgm:cxn modelId="{F7089EB9-9D54-45F9-9213-3BEB484DA9F9}" type="presParOf" srcId="{5D261874-6B39-4558-B421-9B1089C35CF2}" destId="{CBAB9186-E8F2-418E-9C21-6B3FED3E3A1B}" srcOrd="5" destOrd="0" presId="urn:microsoft.com/office/officeart/2005/8/layout/process1"/>
    <dgm:cxn modelId="{8DE9A60E-A78C-4BD0-9AE0-B20B110E0A29}" type="presParOf" srcId="{CBAB9186-E8F2-418E-9C21-6B3FED3E3A1B}" destId="{F0EBE88A-E0FE-47A8-B7ED-B687F9639AEC}" srcOrd="0" destOrd="0" presId="urn:microsoft.com/office/officeart/2005/8/layout/process1"/>
    <dgm:cxn modelId="{8D2E411A-462D-4556-A190-11B22CD20CEB}" type="presParOf" srcId="{5D261874-6B39-4558-B421-9B1089C35CF2}" destId="{48C9ED5E-6312-4F34-8AFC-B21184CCCBB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61985-3743-4278-8EE7-AAD302D93984}" type="doc">
      <dgm:prSet loTypeId="urn:microsoft.com/office/officeart/2005/8/layout/chevron1" loCatId="process" qsTypeId="urn:microsoft.com/office/officeart/2005/8/quickstyle/simple1" qsCatId="simple" csTypeId="urn:microsoft.com/office/officeart/2005/8/colors/accent1_2" csCatId="accent1" phldr="1"/>
      <dgm:spPr/>
    </dgm:pt>
    <dgm:pt modelId="{74A6B79B-DADE-455D-8C11-11AF97E219EB}">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数据配置</a:t>
          </a:r>
        </a:p>
      </dgm:t>
    </dgm:pt>
    <dgm:pt modelId="{6ED62093-771E-4575-B755-2B80ADE21861}" type="parTrans" cxnId="{BCE43ACD-9B5C-4CDF-AFE6-7BC8D9DA5FA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18082E0-EA17-4DE9-A351-73AD7D8EA0BD}" type="sibTrans" cxnId="{BCE43ACD-9B5C-4CDF-AFE6-7BC8D9DA5FA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877C370-CFCF-4208-AC14-7C1B55BEED2B}">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数据同步</a:t>
          </a:r>
        </a:p>
      </dgm:t>
    </dgm:pt>
    <dgm:pt modelId="{F436E3A4-428F-4EB4-9116-0A843FE0002C}" type="parTrans" cxnId="{1FA3A9E6-85E3-44A9-8B18-8CD575F67E9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8965582-0C3A-4AA4-95A8-302D23381D90}" type="sibTrans" cxnId="{1FA3A9E6-85E3-44A9-8B18-8CD575F67E9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17BCDAE-E337-46F3-B9A7-7D19589609D9}">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建立索引</a:t>
          </a:r>
        </a:p>
      </dgm:t>
    </dgm:pt>
    <dgm:pt modelId="{835FFEEE-2CEC-4586-8A46-86A189717461}" type="parTrans" cxnId="{C000AB28-A41C-4650-ABF3-169100D5EFD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D02AE9E4-6EC0-4AF7-A2C0-AE381BE25E72}" type="sibTrans" cxnId="{C000AB28-A41C-4650-ABF3-169100D5EFD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45B3961-90D3-47DB-96D5-A183421CE95C}">
      <dgm:prSet phldrT="[文本]" custT="1"/>
      <dgm:spPr>
        <a:solidFill>
          <a:schemeClr val="bg1">
            <a:lumMod val="85000"/>
          </a:schemeClr>
        </a:solidFill>
        <a:ln>
          <a:solidFill>
            <a:schemeClr val="tx1">
              <a:lumMod val="10000"/>
              <a:lumOff val="90000"/>
            </a:schemeClr>
          </a:solid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数据查询</a:t>
          </a:r>
        </a:p>
      </dgm:t>
    </dgm:pt>
    <dgm:pt modelId="{9FCA1D7A-FD36-4FE4-A764-0D6B3959C8E1}" type="parTrans" cxnId="{C798DB49-485E-414A-A2A8-D8D8F7D41D0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C546F9F-6613-44DC-8B85-D9D579EE6C0B}" type="sibTrans" cxnId="{C798DB49-485E-414A-A2A8-D8D8F7D41D0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DE6F824E-2B8E-4DF3-AF84-B74974BEB6E2}" type="pres">
      <dgm:prSet presAssocID="{D5161985-3743-4278-8EE7-AAD302D93984}" presName="Name0" presStyleCnt="0">
        <dgm:presLayoutVars>
          <dgm:dir/>
          <dgm:animLvl val="lvl"/>
          <dgm:resizeHandles val="exact"/>
        </dgm:presLayoutVars>
      </dgm:prSet>
      <dgm:spPr/>
    </dgm:pt>
    <dgm:pt modelId="{C336BDEC-31ED-4718-84B0-E9BF2E076887}" type="pres">
      <dgm:prSet presAssocID="{74A6B79B-DADE-455D-8C11-11AF97E219EB}" presName="parTxOnly" presStyleLbl="node1" presStyleIdx="0" presStyleCnt="4">
        <dgm:presLayoutVars>
          <dgm:chMax val="0"/>
          <dgm:chPref val="0"/>
          <dgm:bulletEnabled val="1"/>
        </dgm:presLayoutVars>
      </dgm:prSet>
      <dgm:spPr/>
    </dgm:pt>
    <dgm:pt modelId="{100CED93-A731-450A-BE14-A73F19D632A8}" type="pres">
      <dgm:prSet presAssocID="{A18082E0-EA17-4DE9-A351-73AD7D8EA0BD}" presName="parTxOnlySpace" presStyleCnt="0"/>
      <dgm:spPr/>
    </dgm:pt>
    <dgm:pt modelId="{730DA3E7-5F25-4325-9868-F97F12F4B233}" type="pres">
      <dgm:prSet presAssocID="{A877C370-CFCF-4208-AC14-7C1B55BEED2B}" presName="parTxOnly" presStyleLbl="node1" presStyleIdx="1" presStyleCnt="4">
        <dgm:presLayoutVars>
          <dgm:chMax val="0"/>
          <dgm:chPref val="0"/>
          <dgm:bulletEnabled val="1"/>
        </dgm:presLayoutVars>
      </dgm:prSet>
      <dgm:spPr/>
    </dgm:pt>
    <dgm:pt modelId="{D5D647F7-98CE-44AB-BF50-7E6DE0482E66}" type="pres">
      <dgm:prSet presAssocID="{38965582-0C3A-4AA4-95A8-302D23381D90}" presName="parTxOnlySpace" presStyleCnt="0"/>
      <dgm:spPr/>
    </dgm:pt>
    <dgm:pt modelId="{13904952-C193-44B0-9D39-7BEDDB3F5075}" type="pres">
      <dgm:prSet presAssocID="{E17BCDAE-E337-46F3-B9A7-7D19589609D9}" presName="parTxOnly" presStyleLbl="node1" presStyleIdx="2" presStyleCnt="4">
        <dgm:presLayoutVars>
          <dgm:chMax val="0"/>
          <dgm:chPref val="0"/>
          <dgm:bulletEnabled val="1"/>
        </dgm:presLayoutVars>
      </dgm:prSet>
      <dgm:spPr/>
    </dgm:pt>
    <dgm:pt modelId="{26C07F75-CF12-4B3C-ADCC-01C3287C4CF5}" type="pres">
      <dgm:prSet presAssocID="{D02AE9E4-6EC0-4AF7-A2C0-AE381BE25E72}" presName="parTxOnlySpace" presStyleCnt="0"/>
      <dgm:spPr/>
    </dgm:pt>
    <dgm:pt modelId="{DAFA3B28-DDFD-491A-AA1A-04C82B0C332D}" type="pres">
      <dgm:prSet presAssocID="{345B3961-90D3-47DB-96D5-A183421CE95C}" presName="parTxOnly" presStyleLbl="node1" presStyleIdx="3" presStyleCnt="4">
        <dgm:presLayoutVars>
          <dgm:chMax val="0"/>
          <dgm:chPref val="0"/>
          <dgm:bulletEnabled val="1"/>
        </dgm:presLayoutVars>
      </dgm:prSet>
      <dgm:spPr/>
    </dgm:pt>
  </dgm:ptLst>
  <dgm:cxnLst>
    <dgm:cxn modelId="{C000AB28-A41C-4650-ABF3-169100D5EFDB}" srcId="{D5161985-3743-4278-8EE7-AAD302D93984}" destId="{E17BCDAE-E337-46F3-B9A7-7D19589609D9}" srcOrd="2" destOrd="0" parTransId="{835FFEEE-2CEC-4586-8A46-86A189717461}" sibTransId="{D02AE9E4-6EC0-4AF7-A2C0-AE381BE25E72}"/>
    <dgm:cxn modelId="{C036F232-4CD9-4EFB-8B17-202E0E447523}" type="presOf" srcId="{E17BCDAE-E337-46F3-B9A7-7D19589609D9}" destId="{13904952-C193-44B0-9D39-7BEDDB3F5075}" srcOrd="0" destOrd="0" presId="urn:microsoft.com/office/officeart/2005/8/layout/chevron1"/>
    <dgm:cxn modelId="{79BFB244-E834-462A-AF99-7460A1342DF5}" type="presOf" srcId="{A877C370-CFCF-4208-AC14-7C1B55BEED2B}" destId="{730DA3E7-5F25-4325-9868-F97F12F4B233}" srcOrd="0" destOrd="0" presId="urn:microsoft.com/office/officeart/2005/8/layout/chevron1"/>
    <dgm:cxn modelId="{C798DB49-485E-414A-A2A8-D8D8F7D41D01}" srcId="{D5161985-3743-4278-8EE7-AAD302D93984}" destId="{345B3961-90D3-47DB-96D5-A183421CE95C}" srcOrd="3" destOrd="0" parTransId="{9FCA1D7A-FD36-4FE4-A764-0D6B3959C8E1}" sibTransId="{4C546F9F-6613-44DC-8B85-D9D579EE6C0B}"/>
    <dgm:cxn modelId="{447092A4-71B7-4813-ABD8-190A6E9492A6}" type="presOf" srcId="{D5161985-3743-4278-8EE7-AAD302D93984}" destId="{DE6F824E-2B8E-4DF3-AF84-B74974BEB6E2}" srcOrd="0" destOrd="0" presId="urn:microsoft.com/office/officeart/2005/8/layout/chevron1"/>
    <dgm:cxn modelId="{BCE43ACD-9B5C-4CDF-AFE6-7BC8D9DA5FAE}" srcId="{D5161985-3743-4278-8EE7-AAD302D93984}" destId="{74A6B79B-DADE-455D-8C11-11AF97E219EB}" srcOrd="0" destOrd="0" parTransId="{6ED62093-771E-4575-B755-2B80ADE21861}" sibTransId="{A18082E0-EA17-4DE9-A351-73AD7D8EA0BD}"/>
    <dgm:cxn modelId="{1FA3A9E6-85E3-44A9-8B18-8CD575F67E9D}" srcId="{D5161985-3743-4278-8EE7-AAD302D93984}" destId="{A877C370-CFCF-4208-AC14-7C1B55BEED2B}" srcOrd="1" destOrd="0" parTransId="{F436E3A4-428F-4EB4-9116-0A843FE0002C}" sibTransId="{38965582-0C3A-4AA4-95A8-302D23381D90}"/>
    <dgm:cxn modelId="{F26C88E8-88C7-42F2-BAF2-585638B7BA23}" type="presOf" srcId="{74A6B79B-DADE-455D-8C11-11AF97E219EB}" destId="{C336BDEC-31ED-4718-84B0-E9BF2E076887}" srcOrd="0" destOrd="0" presId="urn:microsoft.com/office/officeart/2005/8/layout/chevron1"/>
    <dgm:cxn modelId="{FB158DED-C27C-47B0-8422-CAD54A278492}" type="presOf" srcId="{345B3961-90D3-47DB-96D5-A183421CE95C}" destId="{DAFA3B28-DDFD-491A-AA1A-04C82B0C332D}" srcOrd="0" destOrd="0" presId="urn:microsoft.com/office/officeart/2005/8/layout/chevron1"/>
    <dgm:cxn modelId="{C67DB162-E276-4C49-B7F7-A8DBB7355C41}" type="presParOf" srcId="{DE6F824E-2B8E-4DF3-AF84-B74974BEB6E2}" destId="{C336BDEC-31ED-4718-84B0-E9BF2E076887}" srcOrd="0" destOrd="0" presId="urn:microsoft.com/office/officeart/2005/8/layout/chevron1"/>
    <dgm:cxn modelId="{355C92E1-75F3-4495-A521-8E90668D7176}" type="presParOf" srcId="{DE6F824E-2B8E-4DF3-AF84-B74974BEB6E2}" destId="{100CED93-A731-450A-BE14-A73F19D632A8}" srcOrd="1" destOrd="0" presId="urn:microsoft.com/office/officeart/2005/8/layout/chevron1"/>
    <dgm:cxn modelId="{72E38A64-1BBC-48A6-B9F7-5E04300073C5}" type="presParOf" srcId="{DE6F824E-2B8E-4DF3-AF84-B74974BEB6E2}" destId="{730DA3E7-5F25-4325-9868-F97F12F4B233}" srcOrd="2" destOrd="0" presId="urn:microsoft.com/office/officeart/2005/8/layout/chevron1"/>
    <dgm:cxn modelId="{F26F63FA-5D65-41BA-9FCA-8ADA9432AF30}" type="presParOf" srcId="{DE6F824E-2B8E-4DF3-AF84-B74974BEB6E2}" destId="{D5D647F7-98CE-44AB-BF50-7E6DE0482E66}" srcOrd="3" destOrd="0" presId="urn:microsoft.com/office/officeart/2005/8/layout/chevron1"/>
    <dgm:cxn modelId="{3466DE42-F518-482D-BA39-052DC59459DD}" type="presParOf" srcId="{DE6F824E-2B8E-4DF3-AF84-B74974BEB6E2}" destId="{13904952-C193-44B0-9D39-7BEDDB3F5075}" srcOrd="4" destOrd="0" presId="urn:microsoft.com/office/officeart/2005/8/layout/chevron1"/>
    <dgm:cxn modelId="{33FCE013-0242-4143-BC46-3FB7D62A8E0D}" type="presParOf" srcId="{DE6F824E-2B8E-4DF3-AF84-B74974BEB6E2}" destId="{26C07F75-CF12-4B3C-ADCC-01C3287C4CF5}" srcOrd="5" destOrd="0" presId="urn:microsoft.com/office/officeart/2005/8/layout/chevron1"/>
    <dgm:cxn modelId="{A29AC4D0-7BB3-48DA-9765-7A52F72A41C2}" type="presParOf" srcId="{DE6F824E-2B8E-4DF3-AF84-B74974BEB6E2}" destId="{DAFA3B28-DDFD-491A-AA1A-04C82B0C332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FB3AA-6E1A-4091-91F2-B032E37B45AF}" type="doc">
      <dgm:prSet loTypeId="urn:microsoft.com/office/officeart/2005/8/layout/gear1" loCatId="process" qsTypeId="urn:microsoft.com/office/officeart/2005/8/quickstyle/simple1" qsCatId="simple" csTypeId="urn:microsoft.com/office/officeart/2005/8/colors/accent1_2" csCatId="accent1" phldr="1"/>
      <dgm:spPr/>
    </dgm:pt>
    <dgm:pt modelId="{2032D230-7F94-4606-A0C4-13A793CA28FF}">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调度引擎</a:t>
          </a:r>
        </a:p>
      </dgm:t>
    </dgm:pt>
    <dgm:pt modelId="{C5A25B6B-E206-43C1-A3EB-544D17017191}" type="parTrans" cxnId="{7230FF7B-6867-48BD-B6FF-7413C53970F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75E383BA-1BB1-49F3-83C9-B367D100F924}" type="sibTrans" cxnId="{7230FF7B-6867-48BD-B6FF-7413C53970FF}">
      <dgm:prSet/>
      <dgm:spPr>
        <a:solidFill>
          <a:schemeClr val="bg1">
            <a:lumMod val="85000"/>
          </a:schemeClr>
        </a:solidFill>
      </dgm:spPr>
      <dgm:t>
        <a:bodyPr/>
        <a:lstStyle/>
        <a:p>
          <a:endParaRPr lang="zh-CN" altLang="en-US" sz="1200">
            <a:latin typeface="微软雅黑" panose="020B0503020204020204" pitchFamily="34" charset="-122"/>
            <a:ea typeface="微软雅黑" panose="020B0503020204020204" pitchFamily="34" charset="-122"/>
          </a:endParaRPr>
        </a:p>
      </dgm:t>
    </dgm:pt>
    <dgm:pt modelId="{D4889C0E-BAE3-4357-A2EF-B68A40729F2F}">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调度规则</a:t>
          </a:r>
        </a:p>
      </dgm:t>
    </dgm:pt>
    <dgm:pt modelId="{EB2300A5-268D-4B2A-A262-B49B554F5F9E}" type="parTrans" cxnId="{891EA4E9-42CD-488E-A454-0D79DAFBEE8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DD7155B-2127-4396-A259-AF8CC4BE4448}" type="sibTrans" cxnId="{891EA4E9-42CD-488E-A454-0D79DAFBEE8D}">
      <dgm:prSet/>
      <dgm:spPr>
        <a:solidFill>
          <a:schemeClr val="bg1">
            <a:lumMod val="85000"/>
          </a:schemeClr>
        </a:solidFill>
      </dgm:spPr>
      <dgm:t>
        <a:bodyPr/>
        <a:lstStyle/>
        <a:p>
          <a:endParaRPr lang="zh-CN" altLang="en-US" sz="1200">
            <a:latin typeface="微软雅黑" panose="020B0503020204020204" pitchFamily="34" charset="-122"/>
            <a:ea typeface="微软雅黑" panose="020B0503020204020204" pitchFamily="34" charset="-122"/>
          </a:endParaRPr>
        </a:p>
      </dgm:t>
    </dgm:pt>
    <dgm:pt modelId="{63AB2E7C-B6D3-440B-A959-8491780FB77B}">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语义解析</a:t>
          </a:r>
        </a:p>
      </dgm:t>
    </dgm:pt>
    <dgm:pt modelId="{97F4E31E-7C7E-4E81-9D07-1600974471CC}" type="parTrans" cxnId="{F05F5560-4ED3-467B-8AD4-DA2A5446E415}">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B74FF49-BCA6-4803-ADAF-A5589A886777}" type="sibTrans" cxnId="{F05F5560-4ED3-467B-8AD4-DA2A5446E415}">
      <dgm:prSet/>
      <dgm:spPr>
        <a:solidFill>
          <a:schemeClr val="bg1">
            <a:lumMod val="85000"/>
          </a:schemeClr>
        </a:solidFill>
      </dgm:spPr>
      <dgm:t>
        <a:bodyPr/>
        <a:lstStyle/>
        <a:p>
          <a:endParaRPr lang="zh-CN" altLang="en-US" sz="1200">
            <a:latin typeface="微软雅黑" panose="020B0503020204020204" pitchFamily="34" charset="-122"/>
            <a:ea typeface="微软雅黑" panose="020B0503020204020204" pitchFamily="34" charset="-122"/>
          </a:endParaRPr>
        </a:p>
      </dgm:t>
    </dgm:pt>
    <dgm:pt modelId="{13C89BD2-3F72-4072-8FFD-ABC52E9995F1}" type="pres">
      <dgm:prSet presAssocID="{D13FB3AA-6E1A-4091-91F2-B032E37B45AF}" presName="composite" presStyleCnt="0">
        <dgm:presLayoutVars>
          <dgm:chMax val="3"/>
          <dgm:animLvl val="lvl"/>
          <dgm:resizeHandles val="exact"/>
        </dgm:presLayoutVars>
      </dgm:prSet>
      <dgm:spPr/>
    </dgm:pt>
    <dgm:pt modelId="{5C36A706-918A-436E-99B9-0CA0B8B904E8}" type="pres">
      <dgm:prSet presAssocID="{2032D230-7F94-4606-A0C4-13A793CA28FF}" presName="gear1" presStyleLbl="node1" presStyleIdx="0" presStyleCnt="3">
        <dgm:presLayoutVars>
          <dgm:chMax val="1"/>
          <dgm:bulletEnabled val="1"/>
        </dgm:presLayoutVars>
      </dgm:prSet>
      <dgm:spPr/>
    </dgm:pt>
    <dgm:pt modelId="{F7374C19-796D-4279-BFA6-A403CBDC5AC8}" type="pres">
      <dgm:prSet presAssocID="{2032D230-7F94-4606-A0C4-13A793CA28FF}" presName="gear1srcNode" presStyleLbl="node1" presStyleIdx="0" presStyleCnt="3"/>
      <dgm:spPr/>
    </dgm:pt>
    <dgm:pt modelId="{8E3AEC59-7D28-4844-B69B-87BC037743EC}" type="pres">
      <dgm:prSet presAssocID="{2032D230-7F94-4606-A0C4-13A793CA28FF}" presName="gear1dstNode" presStyleLbl="node1" presStyleIdx="0" presStyleCnt="3"/>
      <dgm:spPr/>
    </dgm:pt>
    <dgm:pt modelId="{56A5F2D7-F717-4E70-8E81-75C116EAC642}" type="pres">
      <dgm:prSet presAssocID="{D4889C0E-BAE3-4357-A2EF-B68A40729F2F}" presName="gear2" presStyleLbl="node1" presStyleIdx="1" presStyleCnt="3">
        <dgm:presLayoutVars>
          <dgm:chMax val="1"/>
          <dgm:bulletEnabled val="1"/>
        </dgm:presLayoutVars>
      </dgm:prSet>
      <dgm:spPr/>
    </dgm:pt>
    <dgm:pt modelId="{02AD57B6-ED3D-4FF6-99DE-8544130D7BFD}" type="pres">
      <dgm:prSet presAssocID="{D4889C0E-BAE3-4357-A2EF-B68A40729F2F}" presName="gear2srcNode" presStyleLbl="node1" presStyleIdx="1" presStyleCnt="3"/>
      <dgm:spPr/>
    </dgm:pt>
    <dgm:pt modelId="{3A859DC9-189B-459D-B778-55C2A39C51C8}" type="pres">
      <dgm:prSet presAssocID="{D4889C0E-BAE3-4357-A2EF-B68A40729F2F}" presName="gear2dstNode" presStyleLbl="node1" presStyleIdx="1" presStyleCnt="3"/>
      <dgm:spPr/>
    </dgm:pt>
    <dgm:pt modelId="{23A9D85F-107E-4E2D-A2D3-38FE1213D86C}" type="pres">
      <dgm:prSet presAssocID="{63AB2E7C-B6D3-440B-A959-8491780FB77B}" presName="gear3" presStyleLbl="node1" presStyleIdx="2" presStyleCnt="3"/>
      <dgm:spPr/>
    </dgm:pt>
    <dgm:pt modelId="{AAC10E6F-3F5C-4AD7-BA35-78B5224F9B42}" type="pres">
      <dgm:prSet presAssocID="{63AB2E7C-B6D3-440B-A959-8491780FB77B}" presName="gear3tx" presStyleLbl="node1" presStyleIdx="2" presStyleCnt="3">
        <dgm:presLayoutVars>
          <dgm:chMax val="1"/>
          <dgm:bulletEnabled val="1"/>
        </dgm:presLayoutVars>
      </dgm:prSet>
      <dgm:spPr/>
    </dgm:pt>
    <dgm:pt modelId="{C6D12290-BC39-41A7-ADEE-2A5621943672}" type="pres">
      <dgm:prSet presAssocID="{63AB2E7C-B6D3-440B-A959-8491780FB77B}" presName="gear3srcNode" presStyleLbl="node1" presStyleIdx="2" presStyleCnt="3"/>
      <dgm:spPr/>
    </dgm:pt>
    <dgm:pt modelId="{F168B673-8DF5-4356-AF2E-3EEFA7FA7A52}" type="pres">
      <dgm:prSet presAssocID="{63AB2E7C-B6D3-440B-A959-8491780FB77B}" presName="gear3dstNode" presStyleLbl="node1" presStyleIdx="2" presStyleCnt="3"/>
      <dgm:spPr/>
    </dgm:pt>
    <dgm:pt modelId="{04D7D1F8-AD5F-40E0-830D-0AA2097FBD52}" type="pres">
      <dgm:prSet presAssocID="{75E383BA-1BB1-49F3-83C9-B367D100F924}" presName="connector1" presStyleLbl="sibTrans2D1" presStyleIdx="0" presStyleCnt="3"/>
      <dgm:spPr/>
    </dgm:pt>
    <dgm:pt modelId="{8DF7FDD5-1E57-4EC5-90BF-569300840F38}" type="pres">
      <dgm:prSet presAssocID="{CDD7155B-2127-4396-A259-AF8CC4BE4448}" presName="connector2" presStyleLbl="sibTrans2D1" presStyleIdx="1" presStyleCnt="3"/>
      <dgm:spPr/>
    </dgm:pt>
    <dgm:pt modelId="{139061D5-D5A8-4B9C-9E57-5D96E55B0E5D}" type="pres">
      <dgm:prSet presAssocID="{0B74FF49-BCA6-4803-ADAF-A5589A886777}" presName="connector3" presStyleLbl="sibTrans2D1" presStyleIdx="2" presStyleCnt="3"/>
      <dgm:spPr/>
    </dgm:pt>
  </dgm:ptLst>
  <dgm:cxnLst>
    <dgm:cxn modelId="{78803405-A33D-42BC-9D2E-A379133EFBB5}" type="presOf" srcId="{D4889C0E-BAE3-4357-A2EF-B68A40729F2F}" destId="{3A859DC9-189B-459D-B778-55C2A39C51C8}" srcOrd="2" destOrd="0" presId="urn:microsoft.com/office/officeart/2005/8/layout/gear1"/>
    <dgm:cxn modelId="{A63F2E0F-C75B-4225-B1D6-1E14280A6E0C}" type="presOf" srcId="{2032D230-7F94-4606-A0C4-13A793CA28FF}" destId="{8E3AEC59-7D28-4844-B69B-87BC037743EC}" srcOrd="2" destOrd="0" presId="urn:microsoft.com/office/officeart/2005/8/layout/gear1"/>
    <dgm:cxn modelId="{1DF01F16-BD01-4E3E-8225-752DFB4139C5}" type="presOf" srcId="{63AB2E7C-B6D3-440B-A959-8491780FB77B}" destId="{23A9D85F-107E-4E2D-A2D3-38FE1213D86C}" srcOrd="0" destOrd="0" presId="urn:microsoft.com/office/officeart/2005/8/layout/gear1"/>
    <dgm:cxn modelId="{0EAF0C1B-925C-4BB0-9283-3A1169ACBEA1}" type="presOf" srcId="{0B74FF49-BCA6-4803-ADAF-A5589A886777}" destId="{139061D5-D5A8-4B9C-9E57-5D96E55B0E5D}" srcOrd="0" destOrd="0" presId="urn:microsoft.com/office/officeart/2005/8/layout/gear1"/>
    <dgm:cxn modelId="{48BF463F-51E3-4154-9430-781FD1DDF38A}" type="presOf" srcId="{75E383BA-1BB1-49F3-83C9-B367D100F924}" destId="{04D7D1F8-AD5F-40E0-830D-0AA2097FBD52}" srcOrd="0" destOrd="0" presId="urn:microsoft.com/office/officeart/2005/8/layout/gear1"/>
    <dgm:cxn modelId="{F05F5560-4ED3-467B-8AD4-DA2A5446E415}" srcId="{D13FB3AA-6E1A-4091-91F2-B032E37B45AF}" destId="{63AB2E7C-B6D3-440B-A959-8491780FB77B}" srcOrd="2" destOrd="0" parTransId="{97F4E31E-7C7E-4E81-9D07-1600974471CC}" sibTransId="{0B74FF49-BCA6-4803-ADAF-A5589A886777}"/>
    <dgm:cxn modelId="{B6B4E44E-0609-438E-8D5F-65CCA6CD0117}" type="presOf" srcId="{2032D230-7F94-4606-A0C4-13A793CA28FF}" destId="{5C36A706-918A-436E-99B9-0CA0B8B904E8}" srcOrd="0" destOrd="0" presId="urn:microsoft.com/office/officeart/2005/8/layout/gear1"/>
    <dgm:cxn modelId="{7230FF7B-6867-48BD-B6FF-7413C53970FF}" srcId="{D13FB3AA-6E1A-4091-91F2-B032E37B45AF}" destId="{2032D230-7F94-4606-A0C4-13A793CA28FF}" srcOrd="0" destOrd="0" parTransId="{C5A25B6B-E206-43C1-A3EB-544D17017191}" sibTransId="{75E383BA-1BB1-49F3-83C9-B367D100F924}"/>
    <dgm:cxn modelId="{391AAA8B-72D3-44E1-91C9-F4A6A536CCC9}" type="presOf" srcId="{D4889C0E-BAE3-4357-A2EF-B68A40729F2F}" destId="{56A5F2D7-F717-4E70-8E81-75C116EAC642}" srcOrd="0" destOrd="0" presId="urn:microsoft.com/office/officeart/2005/8/layout/gear1"/>
    <dgm:cxn modelId="{5ABD1598-A2CD-4FF3-B145-09EA91BD06C4}" type="presOf" srcId="{D4889C0E-BAE3-4357-A2EF-B68A40729F2F}" destId="{02AD57B6-ED3D-4FF6-99DE-8544130D7BFD}" srcOrd="1" destOrd="0" presId="urn:microsoft.com/office/officeart/2005/8/layout/gear1"/>
    <dgm:cxn modelId="{5168B79B-9606-4A95-882F-376202467DE3}" type="presOf" srcId="{63AB2E7C-B6D3-440B-A959-8491780FB77B}" destId="{F168B673-8DF5-4356-AF2E-3EEFA7FA7A52}" srcOrd="3" destOrd="0" presId="urn:microsoft.com/office/officeart/2005/8/layout/gear1"/>
    <dgm:cxn modelId="{A2125BB0-903D-49ED-B916-7E3D7454C05F}" type="presOf" srcId="{2032D230-7F94-4606-A0C4-13A793CA28FF}" destId="{F7374C19-796D-4279-BFA6-A403CBDC5AC8}" srcOrd="1" destOrd="0" presId="urn:microsoft.com/office/officeart/2005/8/layout/gear1"/>
    <dgm:cxn modelId="{770602D3-36B5-44E9-8D8F-B0C111806682}" type="presOf" srcId="{63AB2E7C-B6D3-440B-A959-8491780FB77B}" destId="{C6D12290-BC39-41A7-ADEE-2A5621943672}" srcOrd="2" destOrd="0" presId="urn:microsoft.com/office/officeart/2005/8/layout/gear1"/>
    <dgm:cxn modelId="{4B3F74E9-8AD7-4B04-943A-AEFCE0AD84F7}" type="presOf" srcId="{63AB2E7C-B6D3-440B-A959-8491780FB77B}" destId="{AAC10E6F-3F5C-4AD7-BA35-78B5224F9B42}" srcOrd="1" destOrd="0" presId="urn:microsoft.com/office/officeart/2005/8/layout/gear1"/>
    <dgm:cxn modelId="{891EA4E9-42CD-488E-A454-0D79DAFBEE8D}" srcId="{D13FB3AA-6E1A-4091-91F2-B032E37B45AF}" destId="{D4889C0E-BAE3-4357-A2EF-B68A40729F2F}" srcOrd="1" destOrd="0" parTransId="{EB2300A5-268D-4B2A-A262-B49B554F5F9E}" sibTransId="{CDD7155B-2127-4396-A259-AF8CC4BE4448}"/>
    <dgm:cxn modelId="{91D4C0EA-2127-453D-9301-657DFDB4130F}" type="presOf" srcId="{D13FB3AA-6E1A-4091-91F2-B032E37B45AF}" destId="{13C89BD2-3F72-4072-8FFD-ABC52E9995F1}" srcOrd="0" destOrd="0" presId="urn:microsoft.com/office/officeart/2005/8/layout/gear1"/>
    <dgm:cxn modelId="{F664B7EB-B57D-430D-BA2C-351416D4295B}" type="presOf" srcId="{CDD7155B-2127-4396-A259-AF8CC4BE4448}" destId="{8DF7FDD5-1E57-4EC5-90BF-569300840F38}" srcOrd="0" destOrd="0" presId="urn:microsoft.com/office/officeart/2005/8/layout/gear1"/>
    <dgm:cxn modelId="{81FA3453-7E4A-458C-99D1-0391E0608C98}" type="presParOf" srcId="{13C89BD2-3F72-4072-8FFD-ABC52E9995F1}" destId="{5C36A706-918A-436E-99B9-0CA0B8B904E8}" srcOrd="0" destOrd="0" presId="urn:microsoft.com/office/officeart/2005/8/layout/gear1"/>
    <dgm:cxn modelId="{038D26BD-AED7-4E97-8E0B-272C54281347}" type="presParOf" srcId="{13C89BD2-3F72-4072-8FFD-ABC52E9995F1}" destId="{F7374C19-796D-4279-BFA6-A403CBDC5AC8}" srcOrd="1" destOrd="0" presId="urn:microsoft.com/office/officeart/2005/8/layout/gear1"/>
    <dgm:cxn modelId="{31AA12E7-3DD8-48FF-8537-4F95186E924F}" type="presParOf" srcId="{13C89BD2-3F72-4072-8FFD-ABC52E9995F1}" destId="{8E3AEC59-7D28-4844-B69B-87BC037743EC}" srcOrd="2" destOrd="0" presId="urn:microsoft.com/office/officeart/2005/8/layout/gear1"/>
    <dgm:cxn modelId="{A7BF942B-F592-481D-9417-24CC22C270FA}" type="presParOf" srcId="{13C89BD2-3F72-4072-8FFD-ABC52E9995F1}" destId="{56A5F2D7-F717-4E70-8E81-75C116EAC642}" srcOrd="3" destOrd="0" presId="urn:microsoft.com/office/officeart/2005/8/layout/gear1"/>
    <dgm:cxn modelId="{B8DC7C3D-E1F8-4F23-9B1B-2AD3074126ED}" type="presParOf" srcId="{13C89BD2-3F72-4072-8FFD-ABC52E9995F1}" destId="{02AD57B6-ED3D-4FF6-99DE-8544130D7BFD}" srcOrd="4" destOrd="0" presId="urn:microsoft.com/office/officeart/2005/8/layout/gear1"/>
    <dgm:cxn modelId="{6433BF64-A2DB-4355-BC50-A25BF1329D9B}" type="presParOf" srcId="{13C89BD2-3F72-4072-8FFD-ABC52E9995F1}" destId="{3A859DC9-189B-459D-B778-55C2A39C51C8}" srcOrd="5" destOrd="0" presId="urn:microsoft.com/office/officeart/2005/8/layout/gear1"/>
    <dgm:cxn modelId="{1055DEC6-C18F-4C46-A475-CB7A7D5DEB1E}" type="presParOf" srcId="{13C89BD2-3F72-4072-8FFD-ABC52E9995F1}" destId="{23A9D85F-107E-4E2D-A2D3-38FE1213D86C}" srcOrd="6" destOrd="0" presId="urn:microsoft.com/office/officeart/2005/8/layout/gear1"/>
    <dgm:cxn modelId="{EFEA74AB-8505-4A86-BC96-D2D70E488011}" type="presParOf" srcId="{13C89BD2-3F72-4072-8FFD-ABC52E9995F1}" destId="{AAC10E6F-3F5C-4AD7-BA35-78B5224F9B42}" srcOrd="7" destOrd="0" presId="urn:microsoft.com/office/officeart/2005/8/layout/gear1"/>
    <dgm:cxn modelId="{090F5ED1-A30F-4A00-9443-14B6C8B0E6A7}" type="presParOf" srcId="{13C89BD2-3F72-4072-8FFD-ABC52E9995F1}" destId="{C6D12290-BC39-41A7-ADEE-2A5621943672}" srcOrd="8" destOrd="0" presId="urn:microsoft.com/office/officeart/2005/8/layout/gear1"/>
    <dgm:cxn modelId="{0DC6086D-F82C-4298-90C4-57C6C007B7A1}" type="presParOf" srcId="{13C89BD2-3F72-4072-8FFD-ABC52E9995F1}" destId="{F168B673-8DF5-4356-AF2E-3EEFA7FA7A52}" srcOrd="9" destOrd="0" presId="urn:microsoft.com/office/officeart/2005/8/layout/gear1"/>
    <dgm:cxn modelId="{AEF04584-D9CB-4FD5-8B38-B12ABD4BD4B6}" type="presParOf" srcId="{13C89BD2-3F72-4072-8FFD-ABC52E9995F1}" destId="{04D7D1F8-AD5F-40E0-830D-0AA2097FBD52}" srcOrd="10" destOrd="0" presId="urn:microsoft.com/office/officeart/2005/8/layout/gear1"/>
    <dgm:cxn modelId="{E089A401-C949-4CC2-97E9-5D2DCD8FD969}" type="presParOf" srcId="{13C89BD2-3F72-4072-8FFD-ABC52E9995F1}" destId="{8DF7FDD5-1E57-4EC5-90BF-569300840F38}" srcOrd="11" destOrd="0" presId="urn:microsoft.com/office/officeart/2005/8/layout/gear1"/>
    <dgm:cxn modelId="{E18037E3-E02B-43B4-86A4-4F2C709E9131}" type="presParOf" srcId="{13C89BD2-3F72-4072-8FFD-ABC52E9995F1}" destId="{139061D5-D5A8-4B9C-9E57-5D96E55B0E5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9ABB6-5F5E-4424-9195-26F86E97EA1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DD476F3-9BBF-482A-BCD5-C859C906DC5E}">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数据隐藏</a:t>
          </a:r>
        </a:p>
      </dgm:t>
    </dgm:pt>
    <dgm:pt modelId="{67D7ABF6-564F-4BB7-A85F-6B239DB933C3}" type="parTrans" cxnId="{88634AF0-363B-4E7C-BD70-0DC90CE1126F}">
      <dgm:prSet/>
      <dgm:spPr/>
      <dgm:t>
        <a:bodyPr/>
        <a:lstStyle/>
        <a:p>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dgm:t>
    </dgm:pt>
    <dgm:pt modelId="{414F6395-E292-4D82-ADF6-537D59F00EA0}" type="sibTrans" cxnId="{88634AF0-363B-4E7C-BD70-0DC90CE1126F}">
      <dgm:prSet/>
      <dgm:spPr/>
      <dgm:t>
        <a:bodyPr/>
        <a:lstStyle/>
        <a:p>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dgm:t>
    </dgm:pt>
    <dgm:pt modelId="{3243826D-65AC-4D85-A0EC-8A071C23DD42}">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数据泄露</a:t>
          </a:r>
        </a:p>
      </dgm:t>
    </dgm:pt>
    <dgm:pt modelId="{A76AA076-AE84-4BA7-9AF1-19BB0BA11AC6}" type="parTrans" cxnId="{76AD0B0F-C76C-4231-A10D-3109C85FA5E8}">
      <dgm:prSet/>
      <dgm:spPr/>
      <dgm:t>
        <a:bodyPr/>
        <a:lstStyle/>
        <a:p>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dgm:t>
    </dgm:pt>
    <dgm:pt modelId="{5B3F022C-CE4C-4F6B-BD46-8534C7DC016C}" type="sibTrans" cxnId="{76AD0B0F-C76C-4231-A10D-3109C85FA5E8}">
      <dgm:prSet/>
      <dgm:spPr/>
      <dgm:t>
        <a:bodyPr/>
        <a:lstStyle/>
        <a:p>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dgm:t>
    </dgm:pt>
    <dgm:pt modelId="{A131548D-E791-467D-9469-1199F1C01F29}">
      <dgm:prSet custT="1"/>
      <dgm:spPr>
        <a:solidFill>
          <a:schemeClr val="tx2"/>
        </a:solidFill>
        <a:ln>
          <a:noFill/>
        </a:ln>
      </dgm:spPr>
      <dgm:t>
        <a:bodyPr anchor="t"/>
        <a:lstStyle/>
        <a:p>
          <a:r>
            <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权限管理</a:t>
          </a:r>
        </a:p>
      </dgm:t>
    </dgm:pt>
    <dgm:pt modelId="{3EB3EC32-EB38-4EF2-B867-1BE7D8ED9C31}" type="parTrans" cxnId="{3B7FC325-27D0-4FF4-B7AB-54863D71D05A}">
      <dgm:prSet/>
      <dgm:spPr/>
      <dgm:t>
        <a:bodyPr/>
        <a:lstStyle/>
        <a:p>
          <a:endParaRPr lang="zh-CN" altLang="en-US" sz="1200">
            <a:solidFill>
              <a:schemeClr val="tx1">
                <a:lumMod val="75000"/>
                <a:lumOff val="25000"/>
              </a:schemeClr>
            </a:solidFill>
          </a:endParaRPr>
        </a:p>
      </dgm:t>
    </dgm:pt>
    <dgm:pt modelId="{0E0262AE-5DB2-420E-B958-52FF6B833F19}" type="sibTrans" cxnId="{3B7FC325-27D0-4FF4-B7AB-54863D71D05A}">
      <dgm:prSet/>
      <dgm:spPr/>
      <dgm:t>
        <a:bodyPr/>
        <a:lstStyle/>
        <a:p>
          <a:endParaRPr lang="zh-CN" altLang="en-US" sz="1200">
            <a:solidFill>
              <a:schemeClr val="tx1">
                <a:lumMod val="75000"/>
                <a:lumOff val="25000"/>
              </a:schemeClr>
            </a:solidFill>
          </a:endParaRPr>
        </a:p>
      </dgm:t>
    </dgm:pt>
    <dgm:pt modelId="{5619E800-F53C-40CE-9FEE-A03A70CF589D}">
      <dgm:prSet custT="1"/>
      <dgm:spPr>
        <a:solidFill>
          <a:schemeClr val="tx2"/>
        </a:solidFill>
        <a:ln>
          <a:noFill/>
        </a:ln>
      </dgm:spPr>
      <dgm:t>
        <a:bodyPr anchor="t"/>
        <a:lstStyle/>
        <a:p>
          <a:r>
            <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用户权限</a:t>
          </a:r>
        </a:p>
      </dgm:t>
    </dgm:pt>
    <dgm:pt modelId="{6909D898-3292-4624-B21F-BA573460C95C}" type="parTrans" cxnId="{9C1D62CE-A325-42F1-A6DB-A9F6B667170E}">
      <dgm:prSet/>
      <dgm:spPr/>
      <dgm:t>
        <a:bodyPr/>
        <a:lstStyle/>
        <a:p>
          <a:endParaRPr lang="zh-CN" altLang="en-US" sz="1200">
            <a:solidFill>
              <a:schemeClr val="tx1">
                <a:lumMod val="75000"/>
                <a:lumOff val="25000"/>
              </a:schemeClr>
            </a:solidFill>
          </a:endParaRPr>
        </a:p>
      </dgm:t>
    </dgm:pt>
    <dgm:pt modelId="{467DE487-0362-4A6B-AB23-59C9263E7303}" type="sibTrans" cxnId="{9C1D62CE-A325-42F1-A6DB-A9F6B667170E}">
      <dgm:prSet/>
      <dgm:spPr/>
      <dgm:t>
        <a:bodyPr/>
        <a:lstStyle/>
        <a:p>
          <a:endParaRPr lang="zh-CN" altLang="en-US" sz="1200">
            <a:solidFill>
              <a:schemeClr val="tx1">
                <a:lumMod val="75000"/>
                <a:lumOff val="25000"/>
              </a:schemeClr>
            </a:solidFill>
          </a:endParaRPr>
        </a:p>
      </dgm:t>
    </dgm:pt>
    <dgm:pt modelId="{23C0C9B3-EC09-405F-9976-10AFA92BA74D}">
      <dgm:prSet custT="1"/>
      <dgm:spPr>
        <a:solidFill>
          <a:schemeClr val="tx2"/>
        </a:solidFill>
        <a:ln>
          <a:noFill/>
        </a:ln>
      </dgm:spPr>
      <dgm:t>
        <a:bodyPr anchor="t"/>
        <a:lstStyle/>
        <a:p>
          <a:r>
            <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系统权限</a:t>
          </a:r>
        </a:p>
      </dgm:t>
    </dgm:pt>
    <dgm:pt modelId="{C3D78A3D-1C9E-493A-A4C4-A491BD69DF1E}" type="parTrans" cxnId="{13DDEDD1-2FC1-4F02-98B7-7629C33F8AA7}">
      <dgm:prSet/>
      <dgm:spPr/>
      <dgm:t>
        <a:bodyPr/>
        <a:lstStyle/>
        <a:p>
          <a:endParaRPr lang="zh-CN" altLang="en-US" sz="1200">
            <a:solidFill>
              <a:schemeClr val="tx1">
                <a:lumMod val="75000"/>
                <a:lumOff val="25000"/>
              </a:schemeClr>
            </a:solidFill>
          </a:endParaRPr>
        </a:p>
      </dgm:t>
    </dgm:pt>
    <dgm:pt modelId="{B07ACD74-8C2A-4146-9508-B86A5DF977E8}" type="sibTrans" cxnId="{13DDEDD1-2FC1-4F02-98B7-7629C33F8AA7}">
      <dgm:prSet/>
      <dgm:spPr/>
      <dgm:t>
        <a:bodyPr/>
        <a:lstStyle/>
        <a:p>
          <a:endParaRPr lang="zh-CN" altLang="en-US" sz="1200">
            <a:solidFill>
              <a:schemeClr val="tx1">
                <a:lumMod val="75000"/>
                <a:lumOff val="25000"/>
              </a:schemeClr>
            </a:solidFill>
          </a:endParaRPr>
        </a:p>
      </dgm:t>
    </dgm:pt>
    <dgm:pt modelId="{42A3B0C1-A7E6-4E07-8491-B58CE6229F50}">
      <dgm:prSet custT="1"/>
      <dgm:spPr>
        <a:solidFill>
          <a:schemeClr val="tx2"/>
        </a:solidFill>
        <a:ln>
          <a:noFill/>
        </a:ln>
      </dgm:spPr>
      <dgm:t>
        <a:bodyPr anchor="t"/>
        <a:lstStyle/>
        <a:p>
          <a:r>
            <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数据权限</a:t>
          </a:r>
        </a:p>
      </dgm:t>
    </dgm:pt>
    <dgm:pt modelId="{9DE54EE1-6A48-4EDA-8491-46E430BA29CB}" type="parTrans" cxnId="{02B24087-C6D8-4644-A244-238EB9AA19E1}">
      <dgm:prSet/>
      <dgm:spPr/>
      <dgm:t>
        <a:bodyPr/>
        <a:lstStyle/>
        <a:p>
          <a:endParaRPr lang="zh-CN" altLang="en-US" sz="1200">
            <a:solidFill>
              <a:schemeClr val="tx1">
                <a:lumMod val="75000"/>
                <a:lumOff val="25000"/>
              </a:schemeClr>
            </a:solidFill>
          </a:endParaRPr>
        </a:p>
      </dgm:t>
    </dgm:pt>
    <dgm:pt modelId="{C0C8DD00-624D-4BE8-8B0D-E26E1A7255EF}" type="sibTrans" cxnId="{02B24087-C6D8-4644-A244-238EB9AA19E1}">
      <dgm:prSet/>
      <dgm:spPr/>
      <dgm:t>
        <a:bodyPr/>
        <a:lstStyle/>
        <a:p>
          <a:endParaRPr lang="zh-CN" altLang="en-US" sz="1200">
            <a:solidFill>
              <a:schemeClr val="tx1">
                <a:lumMod val="75000"/>
                <a:lumOff val="25000"/>
              </a:schemeClr>
            </a:solidFill>
          </a:endParaRPr>
        </a:p>
      </dgm:t>
    </dgm:pt>
    <dgm:pt modelId="{1053DB44-A95C-4B7D-8EAF-53554C277355}">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平台管理</a:t>
          </a:r>
        </a:p>
      </dgm:t>
    </dgm:pt>
    <dgm:pt modelId="{FC889B21-C3CA-4EA4-BA13-35DC0BB29376}" type="parTrans" cxnId="{9B030EC1-DA54-4800-A5EB-C23B8C59BAE8}">
      <dgm:prSet/>
      <dgm:spPr/>
      <dgm:t>
        <a:bodyPr/>
        <a:lstStyle/>
        <a:p>
          <a:endParaRPr lang="zh-CN" altLang="en-US" sz="1200">
            <a:solidFill>
              <a:schemeClr val="tx1">
                <a:lumMod val="75000"/>
                <a:lumOff val="25000"/>
              </a:schemeClr>
            </a:solidFill>
          </a:endParaRPr>
        </a:p>
      </dgm:t>
    </dgm:pt>
    <dgm:pt modelId="{DD1F29D8-3E04-4153-A4D4-9AAACAFBFC2D}" type="sibTrans" cxnId="{9B030EC1-DA54-4800-A5EB-C23B8C59BAE8}">
      <dgm:prSet/>
      <dgm:spPr/>
      <dgm:t>
        <a:bodyPr/>
        <a:lstStyle/>
        <a:p>
          <a:endParaRPr lang="zh-CN" altLang="en-US" sz="1200">
            <a:solidFill>
              <a:schemeClr val="tx1">
                <a:lumMod val="75000"/>
                <a:lumOff val="25000"/>
              </a:schemeClr>
            </a:solidFill>
          </a:endParaRPr>
        </a:p>
      </dgm:t>
    </dgm:pt>
    <dgm:pt modelId="{259CA55D-ECF1-4FBD-A7AA-F92A108D7132}">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性能监控</a:t>
          </a:r>
          <a:endParaRPr lang="zh-CN"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dgm:t>
    </dgm:pt>
    <dgm:pt modelId="{35AECD64-194F-4503-B6CC-6845845AEE44}" type="parTrans" cxnId="{6258026F-6B77-4A6A-A97A-8B42E13E372A}">
      <dgm:prSet/>
      <dgm:spPr/>
      <dgm:t>
        <a:bodyPr/>
        <a:lstStyle/>
        <a:p>
          <a:endParaRPr lang="zh-CN" altLang="en-US" sz="1200">
            <a:solidFill>
              <a:schemeClr val="tx1">
                <a:lumMod val="75000"/>
                <a:lumOff val="25000"/>
              </a:schemeClr>
            </a:solidFill>
          </a:endParaRPr>
        </a:p>
      </dgm:t>
    </dgm:pt>
    <dgm:pt modelId="{59135C45-5805-4E02-9F83-A6440AF76EE8}" type="sibTrans" cxnId="{6258026F-6B77-4A6A-A97A-8B42E13E372A}">
      <dgm:prSet/>
      <dgm:spPr/>
      <dgm:t>
        <a:bodyPr/>
        <a:lstStyle/>
        <a:p>
          <a:endParaRPr lang="zh-CN" altLang="en-US" sz="1200">
            <a:solidFill>
              <a:schemeClr val="tx1">
                <a:lumMod val="75000"/>
                <a:lumOff val="25000"/>
              </a:schemeClr>
            </a:solidFill>
          </a:endParaRPr>
        </a:p>
      </dgm:t>
    </dgm:pt>
    <dgm:pt modelId="{1649504D-B519-4F58-B6F6-D5741E744AB4}">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日志审计</a:t>
          </a:r>
        </a:p>
      </dgm:t>
    </dgm:pt>
    <dgm:pt modelId="{F65B043F-6EC3-4B94-8B7C-B5CA7843504D}" type="parTrans" cxnId="{6BAB90B3-82E1-4CC3-B5CB-79476CC527A3}">
      <dgm:prSet/>
      <dgm:spPr/>
      <dgm:t>
        <a:bodyPr/>
        <a:lstStyle/>
        <a:p>
          <a:endParaRPr lang="zh-CN" altLang="en-US" sz="1200">
            <a:solidFill>
              <a:schemeClr val="tx1">
                <a:lumMod val="75000"/>
                <a:lumOff val="25000"/>
              </a:schemeClr>
            </a:solidFill>
          </a:endParaRPr>
        </a:p>
      </dgm:t>
    </dgm:pt>
    <dgm:pt modelId="{57FD6CFF-460B-4CDA-BD12-7988E394F6CB}" type="sibTrans" cxnId="{6BAB90B3-82E1-4CC3-B5CB-79476CC527A3}">
      <dgm:prSet/>
      <dgm:spPr/>
      <dgm:t>
        <a:bodyPr/>
        <a:lstStyle/>
        <a:p>
          <a:endParaRPr lang="zh-CN" altLang="en-US" sz="1200">
            <a:solidFill>
              <a:schemeClr val="tx1">
                <a:lumMod val="75000"/>
                <a:lumOff val="25000"/>
              </a:schemeClr>
            </a:solidFill>
          </a:endParaRPr>
        </a:p>
      </dgm:t>
    </dgm:pt>
    <dgm:pt modelId="{F790727A-2AAD-4558-9AEA-219707990215}">
      <dgm:prSet custT="1"/>
      <dgm:spPr>
        <a:solidFill>
          <a:schemeClr val="bg1">
            <a:lumMod val="85000"/>
          </a:schemeClr>
        </a:solidFill>
        <a:ln w="12700" cap="flat" cmpd="sng" algn="ctr">
          <a:noFill/>
          <a:prstDash val="solid"/>
          <a:miter lim="800000"/>
        </a:ln>
        <a:effectLst/>
      </dgm:spPr>
      <dgm:t>
        <a:bodyPr spcFirstLastPara="0" vert="horz" wrap="square" lIns="76200" tIns="0" rIns="76200" bIns="0" numCol="1" spcCol="1270" anchor="t" anchorCtr="0"/>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攻击防范</a:t>
          </a:r>
        </a:p>
      </dgm:t>
    </dgm:pt>
    <dgm:pt modelId="{3DD05A03-D502-45F1-8C36-56099604310E}" type="parTrans" cxnId="{3FC1DB25-A7B5-4B4C-B757-A89936B12A95}">
      <dgm:prSet/>
      <dgm:spPr/>
      <dgm:t>
        <a:bodyPr/>
        <a:lstStyle/>
        <a:p>
          <a:endParaRPr lang="zh-CN" altLang="en-US" sz="1200">
            <a:solidFill>
              <a:schemeClr val="tx1">
                <a:lumMod val="75000"/>
                <a:lumOff val="25000"/>
              </a:schemeClr>
            </a:solidFill>
          </a:endParaRPr>
        </a:p>
      </dgm:t>
    </dgm:pt>
    <dgm:pt modelId="{D91A450E-A484-41A4-9F8B-6A86FCA96EF7}" type="sibTrans" cxnId="{3FC1DB25-A7B5-4B4C-B757-A89936B12A95}">
      <dgm:prSet/>
      <dgm:spPr/>
      <dgm:t>
        <a:bodyPr/>
        <a:lstStyle/>
        <a:p>
          <a:endParaRPr lang="zh-CN" altLang="en-US" sz="1200">
            <a:solidFill>
              <a:schemeClr val="tx1">
                <a:lumMod val="75000"/>
                <a:lumOff val="25000"/>
              </a:schemeClr>
            </a:solidFill>
          </a:endParaRPr>
        </a:p>
      </dgm:t>
    </dgm:pt>
    <dgm:pt modelId="{1D13EFF4-D6FF-4737-98D0-3AE130149F05}">
      <dgm:prSet custT="1"/>
      <dgm:spPr>
        <a:solidFill>
          <a:schemeClr val="bg1">
            <a:lumMod val="85000"/>
          </a:schemeClr>
        </a:solidFill>
        <a:ln w="12700" cap="flat" cmpd="sng" algn="ctr">
          <a:noFill/>
          <a:prstDash val="solid"/>
          <a:miter lim="800000"/>
        </a:ln>
        <a:effectLst/>
      </dgm:spPr>
      <dgm:t>
        <a:bodyPr spcFirstLastPara="0" vert="horz" wrap="square" lIns="76200" tIns="0" rIns="76200" bIns="0" numCol="1" spcCol="1270" anchor="t" anchorCtr="0"/>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流量阀值</a:t>
          </a:r>
        </a:p>
      </dgm:t>
    </dgm:pt>
    <dgm:pt modelId="{D601FD96-856D-4890-8FC5-3B90B5D67DC2}" type="parTrans" cxnId="{275EB74B-1077-46CD-9075-5FDFA239A819}">
      <dgm:prSet/>
      <dgm:spPr/>
      <dgm:t>
        <a:bodyPr/>
        <a:lstStyle/>
        <a:p>
          <a:endParaRPr lang="zh-CN" altLang="en-US" sz="1200">
            <a:solidFill>
              <a:schemeClr val="tx1">
                <a:lumMod val="75000"/>
                <a:lumOff val="25000"/>
              </a:schemeClr>
            </a:solidFill>
          </a:endParaRPr>
        </a:p>
      </dgm:t>
    </dgm:pt>
    <dgm:pt modelId="{C4AC284D-EBC9-4DC9-BBE1-3A67C83D5207}" type="sibTrans" cxnId="{275EB74B-1077-46CD-9075-5FDFA239A819}">
      <dgm:prSet/>
      <dgm:spPr/>
      <dgm:t>
        <a:bodyPr/>
        <a:lstStyle/>
        <a:p>
          <a:endParaRPr lang="zh-CN" altLang="en-US" sz="1200">
            <a:solidFill>
              <a:schemeClr val="tx1">
                <a:lumMod val="75000"/>
                <a:lumOff val="25000"/>
              </a:schemeClr>
            </a:solidFill>
          </a:endParaRPr>
        </a:p>
      </dgm:t>
    </dgm:pt>
    <dgm:pt modelId="{9ED5D48D-878D-4D55-87E9-5F9B0A7D6FDD}">
      <dgm:prSet custT="1"/>
      <dgm:spPr>
        <a:solidFill>
          <a:schemeClr val="bg1">
            <a:lumMod val="85000"/>
          </a:schemeClr>
        </a:solidFill>
        <a:ln w="12700" cap="flat" cmpd="sng" algn="ctr">
          <a:noFill/>
          <a:prstDash val="solid"/>
          <a:miter lim="800000"/>
        </a:ln>
        <a:effectLst/>
      </dgm:spPr>
      <dgm:t>
        <a:bodyPr spcFirstLastPara="0" vert="horz" wrap="square" lIns="76200" tIns="0" rIns="76200" bIns="0" numCol="1" spcCol="1270" anchor="t" anchorCtr="0"/>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API</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开关</a:t>
          </a:r>
        </a:p>
      </dgm:t>
    </dgm:pt>
    <dgm:pt modelId="{947F03CB-A871-41D2-A52E-AA7C666B2201}" type="parTrans" cxnId="{C3444FAC-3090-41E3-A785-259723161359}">
      <dgm:prSet/>
      <dgm:spPr/>
      <dgm:t>
        <a:bodyPr/>
        <a:lstStyle/>
        <a:p>
          <a:endParaRPr lang="zh-CN" altLang="en-US" sz="1200">
            <a:solidFill>
              <a:schemeClr val="tx1">
                <a:lumMod val="75000"/>
                <a:lumOff val="25000"/>
              </a:schemeClr>
            </a:solidFill>
          </a:endParaRPr>
        </a:p>
      </dgm:t>
    </dgm:pt>
    <dgm:pt modelId="{9FB2CD9A-92D1-47DC-BB74-321CAA3FAB8F}" type="sibTrans" cxnId="{C3444FAC-3090-41E3-A785-259723161359}">
      <dgm:prSet/>
      <dgm:spPr/>
      <dgm:t>
        <a:bodyPr/>
        <a:lstStyle/>
        <a:p>
          <a:endParaRPr lang="zh-CN" altLang="en-US" sz="1200">
            <a:solidFill>
              <a:schemeClr val="tx1">
                <a:lumMod val="75000"/>
                <a:lumOff val="25000"/>
              </a:schemeClr>
            </a:solidFill>
          </a:endParaRPr>
        </a:p>
      </dgm:t>
    </dgm:pt>
    <dgm:pt modelId="{79262EC8-CD9A-4038-AF88-B0EA8FE8E3D4}">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黑名单管理</a:t>
          </a:r>
        </a:p>
      </dgm:t>
    </dgm:pt>
    <dgm:pt modelId="{F5D400DB-E1CF-49FF-90AA-18D189255EFC}" type="parTrans" cxnId="{A441E349-D347-4068-93E4-F25481E12854}">
      <dgm:prSet/>
      <dgm:spPr/>
      <dgm:t>
        <a:bodyPr/>
        <a:lstStyle/>
        <a:p>
          <a:endParaRPr lang="zh-CN" altLang="en-US" sz="1200">
            <a:solidFill>
              <a:schemeClr val="tx1">
                <a:lumMod val="75000"/>
                <a:lumOff val="25000"/>
              </a:schemeClr>
            </a:solidFill>
          </a:endParaRPr>
        </a:p>
      </dgm:t>
    </dgm:pt>
    <dgm:pt modelId="{967C8D59-7C5C-489E-BC81-E0AE0F658140}" type="sibTrans" cxnId="{A441E349-D347-4068-93E4-F25481E12854}">
      <dgm:prSet/>
      <dgm:spPr/>
      <dgm:t>
        <a:bodyPr/>
        <a:lstStyle/>
        <a:p>
          <a:endParaRPr lang="zh-CN" altLang="en-US" sz="1200">
            <a:solidFill>
              <a:schemeClr val="tx1">
                <a:lumMod val="75000"/>
                <a:lumOff val="25000"/>
              </a:schemeClr>
            </a:solidFill>
          </a:endParaRPr>
        </a:p>
      </dgm:t>
    </dgm:pt>
    <dgm:pt modelId="{7DAC8212-E8B6-49AF-A424-6988501C954B}">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用户黑名单</a:t>
          </a:r>
        </a:p>
      </dgm:t>
    </dgm:pt>
    <dgm:pt modelId="{264B580E-16AA-4F29-9DF3-A110816C2F6E}" type="parTrans" cxnId="{3BE65604-7E33-4C8C-AF75-F36D33541D43}">
      <dgm:prSet/>
      <dgm:spPr/>
      <dgm:t>
        <a:bodyPr/>
        <a:lstStyle/>
        <a:p>
          <a:endParaRPr lang="zh-CN" altLang="en-US" sz="1200">
            <a:solidFill>
              <a:schemeClr val="tx1">
                <a:lumMod val="75000"/>
                <a:lumOff val="25000"/>
              </a:schemeClr>
            </a:solidFill>
          </a:endParaRPr>
        </a:p>
      </dgm:t>
    </dgm:pt>
    <dgm:pt modelId="{117699E4-D94C-4E63-86E8-9B98BF330D38}" type="sibTrans" cxnId="{3BE65604-7E33-4C8C-AF75-F36D33541D43}">
      <dgm:prSet/>
      <dgm:spPr/>
      <dgm:t>
        <a:bodyPr/>
        <a:lstStyle/>
        <a:p>
          <a:endParaRPr lang="zh-CN" altLang="en-US" sz="1200">
            <a:solidFill>
              <a:schemeClr val="tx1">
                <a:lumMod val="75000"/>
                <a:lumOff val="25000"/>
              </a:schemeClr>
            </a:solidFill>
          </a:endParaRPr>
        </a:p>
      </dgm:t>
    </dgm:pt>
    <dgm:pt modelId="{72638882-B290-47D8-8D44-9A2CC76FDD80}">
      <dgm:prSet custT="1"/>
      <dgm:spPr>
        <a:solidFill>
          <a:schemeClr val="bg1">
            <a:lumMod val="85000"/>
          </a:schemeClr>
        </a:solidFill>
        <a:ln>
          <a:noFill/>
        </a:ln>
      </dgm:spPr>
      <dgm:t>
        <a:bodyPr anchor="t"/>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系统黑名单</a:t>
          </a:r>
        </a:p>
      </dgm:t>
    </dgm:pt>
    <dgm:pt modelId="{B2CB7AAD-367C-4ED0-8834-3A52FB2B0671}" type="parTrans" cxnId="{3CEE42FB-06C6-4195-A918-5C55704D1FC3}">
      <dgm:prSet/>
      <dgm:spPr/>
      <dgm:t>
        <a:bodyPr/>
        <a:lstStyle/>
        <a:p>
          <a:endParaRPr lang="zh-CN" altLang="en-US" sz="1200">
            <a:solidFill>
              <a:schemeClr val="tx1">
                <a:lumMod val="75000"/>
                <a:lumOff val="25000"/>
              </a:schemeClr>
            </a:solidFill>
          </a:endParaRPr>
        </a:p>
      </dgm:t>
    </dgm:pt>
    <dgm:pt modelId="{219980DE-2442-4E1F-A256-43EA3192B49F}" type="sibTrans" cxnId="{3CEE42FB-06C6-4195-A918-5C55704D1FC3}">
      <dgm:prSet/>
      <dgm:spPr/>
      <dgm:t>
        <a:bodyPr/>
        <a:lstStyle/>
        <a:p>
          <a:endParaRPr lang="zh-CN" altLang="en-US" sz="1200">
            <a:solidFill>
              <a:schemeClr val="tx1">
                <a:lumMod val="75000"/>
                <a:lumOff val="25000"/>
              </a:schemeClr>
            </a:solidFill>
          </a:endParaRPr>
        </a:p>
      </dgm:t>
    </dgm:pt>
    <dgm:pt modelId="{F87774F1-F7D0-4A1B-93FA-9C0E43C27BF7}" type="pres">
      <dgm:prSet presAssocID="{EC69ABB6-5F5E-4424-9195-26F86E97EA1F}" presName="Name0" presStyleCnt="0">
        <dgm:presLayoutVars>
          <dgm:dir/>
          <dgm:resizeHandles val="exact"/>
        </dgm:presLayoutVars>
      </dgm:prSet>
      <dgm:spPr/>
    </dgm:pt>
    <dgm:pt modelId="{C11263A6-10F3-4E15-8EAD-8CD82604150C}" type="pres">
      <dgm:prSet presAssocID="{1053DB44-A95C-4B7D-8EAF-53554C277355}" presName="node" presStyleLbl="node1" presStyleIdx="0" presStyleCnt="5" custLinFactNeighborY="566">
        <dgm:presLayoutVars>
          <dgm:bulletEnabled val="1"/>
        </dgm:presLayoutVars>
      </dgm:prSet>
      <dgm:spPr/>
    </dgm:pt>
    <dgm:pt modelId="{8579C260-067C-4089-85BF-461FF6B7B51A}" type="pres">
      <dgm:prSet presAssocID="{DD1F29D8-3E04-4153-A4D4-9AAACAFBFC2D}" presName="sibTrans" presStyleCnt="0"/>
      <dgm:spPr/>
    </dgm:pt>
    <dgm:pt modelId="{5F8751B3-F2F1-47B7-8227-5FF79A76BDEB}" type="pres">
      <dgm:prSet presAssocID="{3243826D-65AC-4D85-A0EC-8A071C23DD42}" presName="node" presStyleLbl="node1" presStyleIdx="1" presStyleCnt="5">
        <dgm:presLayoutVars>
          <dgm:bulletEnabled val="1"/>
        </dgm:presLayoutVars>
      </dgm:prSet>
      <dgm:spPr/>
    </dgm:pt>
    <dgm:pt modelId="{FB91C274-970C-4B1A-A0B3-C466119DBD9F}" type="pres">
      <dgm:prSet presAssocID="{5B3F022C-CE4C-4F6B-BD46-8534C7DC016C}" presName="sibTrans" presStyleCnt="0"/>
      <dgm:spPr/>
    </dgm:pt>
    <dgm:pt modelId="{4BF9BFCD-0BEC-4E45-B58D-A748B204D13B}" type="pres">
      <dgm:prSet presAssocID="{F790727A-2AAD-4558-9AEA-219707990215}" presName="node" presStyleLbl="node1" presStyleIdx="2" presStyleCnt="5">
        <dgm:presLayoutVars>
          <dgm:bulletEnabled val="1"/>
        </dgm:presLayoutVars>
      </dgm:prSet>
      <dgm:spPr>
        <a:xfrm rot="16200000">
          <a:off x="2165985" y="684750"/>
          <a:ext cx="2693668" cy="1324168"/>
        </a:xfrm>
        <a:prstGeom prst="flowChartManualOperation">
          <a:avLst/>
        </a:prstGeom>
      </dgm:spPr>
    </dgm:pt>
    <dgm:pt modelId="{3FBB9666-37B0-486C-BD2F-F19A93E552C1}" type="pres">
      <dgm:prSet presAssocID="{D91A450E-A484-41A4-9F8B-6A86FCA96EF7}" presName="sibTrans" presStyleCnt="0"/>
      <dgm:spPr/>
    </dgm:pt>
    <dgm:pt modelId="{CBC1DE49-E444-488B-B99D-119978A025B3}" type="pres">
      <dgm:prSet presAssocID="{79262EC8-CD9A-4038-AF88-B0EA8FE8E3D4}" presName="node" presStyleLbl="node1" presStyleIdx="3" presStyleCnt="5">
        <dgm:presLayoutVars>
          <dgm:bulletEnabled val="1"/>
        </dgm:presLayoutVars>
      </dgm:prSet>
      <dgm:spPr/>
    </dgm:pt>
    <dgm:pt modelId="{63313971-2DFB-4AE6-BFD4-22685D4C2AEE}" type="pres">
      <dgm:prSet presAssocID="{967C8D59-7C5C-489E-BC81-E0AE0F658140}" presName="sibTrans" presStyleCnt="0"/>
      <dgm:spPr/>
    </dgm:pt>
    <dgm:pt modelId="{DE2D2002-8C55-497F-8D1D-52945BF4DB90}" type="pres">
      <dgm:prSet presAssocID="{A131548D-E791-467D-9469-1199F1C01F29}" presName="node" presStyleLbl="node1" presStyleIdx="4" presStyleCnt="5">
        <dgm:presLayoutVars>
          <dgm:bulletEnabled val="1"/>
        </dgm:presLayoutVars>
      </dgm:prSet>
      <dgm:spPr/>
    </dgm:pt>
  </dgm:ptLst>
  <dgm:cxnLst>
    <dgm:cxn modelId="{3BE65604-7E33-4C8C-AF75-F36D33541D43}" srcId="{79262EC8-CD9A-4038-AF88-B0EA8FE8E3D4}" destId="{7DAC8212-E8B6-49AF-A424-6988501C954B}" srcOrd="0" destOrd="0" parTransId="{264B580E-16AA-4F29-9DF3-A110816C2F6E}" sibTransId="{117699E4-D94C-4E63-86E8-9B98BF330D38}"/>
    <dgm:cxn modelId="{76AD0B0F-C76C-4231-A10D-3109C85FA5E8}" srcId="{EC69ABB6-5F5E-4424-9195-26F86E97EA1F}" destId="{3243826D-65AC-4D85-A0EC-8A071C23DD42}" srcOrd="1" destOrd="0" parTransId="{A76AA076-AE84-4BA7-9AF1-19BB0BA11AC6}" sibTransId="{5B3F022C-CE4C-4F6B-BD46-8534C7DC016C}"/>
    <dgm:cxn modelId="{1F27451A-847D-42EA-A91D-7BA7CF32B88E}" type="presOf" srcId="{1D13EFF4-D6FF-4737-98D0-3AE130149F05}" destId="{4BF9BFCD-0BEC-4E45-B58D-A748B204D13B}" srcOrd="0" destOrd="1" presId="urn:microsoft.com/office/officeart/2005/8/layout/hList6"/>
    <dgm:cxn modelId="{6FD2C91A-6CAF-4DE8-A078-2F1812D3397D}" type="presOf" srcId="{9ED5D48D-878D-4D55-87E9-5F9B0A7D6FDD}" destId="{4BF9BFCD-0BEC-4E45-B58D-A748B204D13B}" srcOrd="0" destOrd="2" presId="urn:microsoft.com/office/officeart/2005/8/layout/hList6"/>
    <dgm:cxn modelId="{A4D5F71C-BDCF-4165-9724-CEF56C343D8F}" type="presOf" srcId="{1649504D-B519-4F58-B6F6-D5741E744AB4}" destId="{C11263A6-10F3-4E15-8EAD-8CD82604150C}" srcOrd="0" destOrd="2" presId="urn:microsoft.com/office/officeart/2005/8/layout/hList6"/>
    <dgm:cxn modelId="{5C1BCA1F-754F-4268-AE28-A6413EBF13E4}" type="presOf" srcId="{79262EC8-CD9A-4038-AF88-B0EA8FE8E3D4}" destId="{CBC1DE49-E444-488B-B99D-119978A025B3}" srcOrd="0" destOrd="0" presId="urn:microsoft.com/office/officeart/2005/8/layout/hList6"/>
    <dgm:cxn modelId="{3B7FC325-27D0-4FF4-B7AB-54863D71D05A}" srcId="{EC69ABB6-5F5E-4424-9195-26F86E97EA1F}" destId="{A131548D-E791-467D-9469-1199F1C01F29}" srcOrd="4" destOrd="0" parTransId="{3EB3EC32-EB38-4EF2-B867-1BE7D8ED9C31}" sibTransId="{0E0262AE-5DB2-420E-B958-52FF6B833F19}"/>
    <dgm:cxn modelId="{3FC1DB25-A7B5-4B4C-B757-A89936B12A95}" srcId="{EC69ABB6-5F5E-4424-9195-26F86E97EA1F}" destId="{F790727A-2AAD-4558-9AEA-219707990215}" srcOrd="2" destOrd="0" parTransId="{3DD05A03-D502-45F1-8C36-56099604310E}" sibTransId="{D91A450E-A484-41A4-9F8B-6A86FCA96EF7}"/>
    <dgm:cxn modelId="{F3B14E3A-68DB-43F7-881D-F15AF42FE36F}" type="presOf" srcId="{F790727A-2AAD-4558-9AEA-219707990215}" destId="{4BF9BFCD-0BEC-4E45-B58D-A748B204D13B}" srcOrd="0" destOrd="0" presId="urn:microsoft.com/office/officeart/2005/8/layout/hList6"/>
    <dgm:cxn modelId="{03056441-8D08-4B8D-B0D2-9A7D683CACCA}" type="presOf" srcId="{72638882-B290-47D8-8D44-9A2CC76FDD80}" destId="{CBC1DE49-E444-488B-B99D-119978A025B3}" srcOrd="0" destOrd="2" presId="urn:microsoft.com/office/officeart/2005/8/layout/hList6"/>
    <dgm:cxn modelId="{41DAC868-FF9C-4E5A-B409-1345123B6ED5}" type="presOf" srcId="{23C0C9B3-EC09-405F-9976-10AFA92BA74D}" destId="{DE2D2002-8C55-497F-8D1D-52945BF4DB90}" srcOrd="0" destOrd="2" presId="urn:microsoft.com/office/officeart/2005/8/layout/hList6"/>
    <dgm:cxn modelId="{A441E349-D347-4068-93E4-F25481E12854}" srcId="{EC69ABB6-5F5E-4424-9195-26F86E97EA1F}" destId="{79262EC8-CD9A-4038-AF88-B0EA8FE8E3D4}" srcOrd="3" destOrd="0" parTransId="{F5D400DB-E1CF-49FF-90AA-18D189255EFC}" sibTransId="{967C8D59-7C5C-489E-BC81-E0AE0F658140}"/>
    <dgm:cxn modelId="{275EB74B-1077-46CD-9075-5FDFA239A819}" srcId="{F790727A-2AAD-4558-9AEA-219707990215}" destId="{1D13EFF4-D6FF-4737-98D0-3AE130149F05}" srcOrd="0" destOrd="0" parTransId="{D601FD96-856D-4890-8FC5-3B90B5D67DC2}" sibTransId="{C4AC284D-EBC9-4DC9-BBE1-3A67C83D5207}"/>
    <dgm:cxn modelId="{6258026F-6B77-4A6A-A97A-8B42E13E372A}" srcId="{1053DB44-A95C-4B7D-8EAF-53554C277355}" destId="{259CA55D-ECF1-4FBD-A7AA-F92A108D7132}" srcOrd="0" destOrd="0" parTransId="{35AECD64-194F-4503-B6CC-6845845AEE44}" sibTransId="{59135C45-5805-4E02-9F83-A6440AF76EE8}"/>
    <dgm:cxn modelId="{3B5F5C86-DE0A-492D-A40D-6372FF19B67F}" type="presOf" srcId="{A131548D-E791-467D-9469-1199F1C01F29}" destId="{DE2D2002-8C55-497F-8D1D-52945BF4DB90}" srcOrd="0" destOrd="0" presId="urn:microsoft.com/office/officeart/2005/8/layout/hList6"/>
    <dgm:cxn modelId="{02B24087-C6D8-4644-A244-238EB9AA19E1}" srcId="{A131548D-E791-467D-9469-1199F1C01F29}" destId="{42A3B0C1-A7E6-4E07-8491-B58CE6229F50}" srcOrd="2" destOrd="0" parTransId="{9DE54EE1-6A48-4EDA-8491-46E430BA29CB}" sibTransId="{C0C8DD00-624D-4BE8-8B0D-E26E1A7255EF}"/>
    <dgm:cxn modelId="{294DD9A5-A3E1-48B8-BD81-B1182BAE10C9}" type="presOf" srcId="{5619E800-F53C-40CE-9FEE-A03A70CF589D}" destId="{DE2D2002-8C55-497F-8D1D-52945BF4DB90}" srcOrd="0" destOrd="1" presId="urn:microsoft.com/office/officeart/2005/8/layout/hList6"/>
    <dgm:cxn modelId="{C3444FAC-3090-41E3-A785-259723161359}" srcId="{F790727A-2AAD-4558-9AEA-219707990215}" destId="{9ED5D48D-878D-4D55-87E9-5F9B0A7D6FDD}" srcOrd="1" destOrd="0" parTransId="{947F03CB-A871-41D2-A52E-AA7C666B2201}" sibTransId="{9FB2CD9A-92D1-47DC-BB74-321CAA3FAB8F}"/>
    <dgm:cxn modelId="{10FBF4AE-24C4-4668-9517-285E4BDDFF75}" type="presOf" srcId="{1053DB44-A95C-4B7D-8EAF-53554C277355}" destId="{C11263A6-10F3-4E15-8EAD-8CD82604150C}" srcOrd="0" destOrd="0" presId="urn:microsoft.com/office/officeart/2005/8/layout/hList6"/>
    <dgm:cxn modelId="{D9FFCAB1-4A00-4AE1-B17A-28C409F11F7E}" type="presOf" srcId="{EC69ABB6-5F5E-4424-9195-26F86E97EA1F}" destId="{F87774F1-F7D0-4A1B-93FA-9C0E43C27BF7}" srcOrd="0" destOrd="0" presId="urn:microsoft.com/office/officeart/2005/8/layout/hList6"/>
    <dgm:cxn modelId="{6BAB90B3-82E1-4CC3-B5CB-79476CC527A3}" srcId="{1053DB44-A95C-4B7D-8EAF-53554C277355}" destId="{1649504D-B519-4F58-B6F6-D5741E744AB4}" srcOrd="1" destOrd="0" parTransId="{F65B043F-6EC3-4B94-8B7C-B5CA7843504D}" sibTransId="{57FD6CFF-460B-4CDA-BD12-7988E394F6CB}"/>
    <dgm:cxn modelId="{9B030EC1-DA54-4800-A5EB-C23B8C59BAE8}" srcId="{EC69ABB6-5F5E-4424-9195-26F86E97EA1F}" destId="{1053DB44-A95C-4B7D-8EAF-53554C277355}" srcOrd="0" destOrd="0" parTransId="{FC889B21-C3CA-4EA4-BA13-35DC0BB29376}" sibTransId="{DD1F29D8-3E04-4153-A4D4-9AAACAFBFC2D}"/>
    <dgm:cxn modelId="{9C1D62CE-A325-42F1-A6DB-A9F6B667170E}" srcId="{A131548D-E791-467D-9469-1199F1C01F29}" destId="{5619E800-F53C-40CE-9FEE-A03A70CF589D}" srcOrd="0" destOrd="0" parTransId="{6909D898-3292-4624-B21F-BA573460C95C}" sibTransId="{467DE487-0362-4A6B-AB23-59C9263E7303}"/>
    <dgm:cxn modelId="{13DDEDD1-2FC1-4F02-98B7-7629C33F8AA7}" srcId="{A131548D-E791-467D-9469-1199F1C01F29}" destId="{23C0C9B3-EC09-405F-9976-10AFA92BA74D}" srcOrd="1" destOrd="0" parTransId="{C3D78A3D-1C9E-493A-A4C4-A491BD69DF1E}" sibTransId="{B07ACD74-8C2A-4146-9508-B86A5DF977E8}"/>
    <dgm:cxn modelId="{034A1ED3-648A-4006-9446-3981B8D8E119}" type="presOf" srcId="{7DAC8212-E8B6-49AF-A424-6988501C954B}" destId="{CBC1DE49-E444-488B-B99D-119978A025B3}" srcOrd="0" destOrd="1" presId="urn:microsoft.com/office/officeart/2005/8/layout/hList6"/>
    <dgm:cxn modelId="{148318E9-7B71-4B0C-A1DC-E6A57E9B5E55}" type="presOf" srcId="{3243826D-65AC-4D85-A0EC-8A071C23DD42}" destId="{5F8751B3-F2F1-47B7-8227-5FF79A76BDEB}" srcOrd="0" destOrd="0" presId="urn:microsoft.com/office/officeart/2005/8/layout/hList6"/>
    <dgm:cxn modelId="{EEF167EA-EB08-42CE-9168-E403FFE96AF1}" type="presOf" srcId="{259CA55D-ECF1-4FBD-A7AA-F92A108D7132}" destId="{C11263A6-10F3-4E15-8EAD-8CD82604150C}" srcOrd="0" destOrd="1" presId="urn:microsoft.com/office/officeart/2005/8/layout/hList6"/>
    <dgm:cxn modelId="{EEBECFEB-656B-4368-9A49-9489F8647A5A}" type="presOf" srcId="{42A3B0C1-A7E6-4E07-8491-B58CE6229F50}" destId="{DE2D2002-8C55-497F-8D1D-52945BF4DB90}" srcOrd="0" destOrd="3" presId="urn:microsoft.com/office/officeart/2005/8/layout/hList6"/>
    <dgm:cxn modelId="{88634AF0-363B-4E7C-BD70-0DC90CE1126F}" srcId="{3243826D-65AC-4D85-A0EC-8A071C23DD42}" destId="{4DD476F3-9BBF-482A-BCD5-C859C906DC5E}" srcOrd="0" destOrd="0" parTransId="{67D7ABF6-564F-4BB7-A85F-6B239DB933C3}" sibTransId="{414F6395-E292-4D82-ADF6-537D59F00EA0}"/>
    <dgm:cxn modelId="{3CEE42FB-06C6-4195-A918-5C55704D1FC3}" srcId="{79262EC8-CD9A-4038-AF88-B0EA8FE8E3D4}" destId="{72638882-B290-47D8-8D44-9A2CC76FDD80}" srcOrd="1" destOrd="0" parTransId="{B2CB7AAD-367C-4ED0-8834-3A52FB2B0671}" sibTransId="{219980DE-2442-4E1F-A256-43EA3192B49F}"/>
    <dgm:cxn modelId="{EB4D69FE-EFA4-4D38-84DD-7F58AEE5CA37}" type="presOf" srcId="{4DD476F3-9BBF-482A-BCD5-C859C906DC5E}" destId="{5F8751B3-F2F1-47B7-8227-5FF79A76BDEB}" srcOrd="0" destOrd="1" presId="urn:microsoft.com/office/officeart/2005/8/layout/hList6"/>
    <dgm:cxn modelId="{898708BF-1F71-4761-9110-47469D5E7041}" type="presParOf" srcId="{F87774F1-F7D0-4A1B-93FA-9C0E43C27BF7}" destId="{C11263A6-10F3-4E15-8EAD-8CD82604150C}" srcOrd="0" destOrd="0" presId="urn:microsoft.com/office/officeart/2005/8/layout/hList6"/>
    <dgm:cxn modelId="{B1A8A59D-0A9D-48C5-994D-D5185FE2BA56}" type="presParOf" srcId="{F87774F1-F7D0-4A1B-93FA-9C0E43C27BF7}" destId="{8579C260-067C-4089-85BF-461FF6B7B51A}" srcOrd="1" destOrd="0" presId="urn:microsoft.com/office/officeart/2005/8/layout/hList6"/>
    <dgm:cxn modelId="{AE928F51-A4C8-4C99-8F50-5BAD0956DA19}" type="presParOf" srcId="{F87774F1-F7D0-4A1B-93FA-9C0E43C27BF7}" destId="{5F8751B3-F2F1-47B7-8227-5FF79A76BDEB}" srcOrd="2" destOrd="0" presId="urn:microsoft.com/office/officeart/2005/8/layout/hList6"/>
    <dgm:cxn modelId="{A6AF5D04-3182-42F8-8A5B-FCF550DDAEF9}" type="presParOf" srcId="{F87774F1-F7D0-4A1B-93FA-9C0E43C27BF7}" destId="{FB91C274-970C-4B1A-A0B3-C466119DBD9F}" srcOrd="3" destOrd="0" presId="urn:microsoft.com/office/officeart/2005/8/layout/hList6"/>
    <dgm:cxn modelId="{D8378AC7-1AD3-4BF4-BE52-F94FD9344473}" type="presParOf" srcId="{F87774F1-F7D0-4A1B-93FA-9C0E43C27BF7}" destId="{4BF9BFCD-0BEC-4E45-B58D-A748B204D13B}" srcOrd="4" destOrd="0" presId="urn:microsoft.com/office/officeart/2005/8/layout/hList6"/>
    <dgm:cxn modelId="{5260CB70-17FC-40AA-95EA-223D91591BAB}" type="presParOf" srcId="{F87774F1-F7D0-4A1B-93FA-9C0E43C27BF7}" destId="{3FBB9666-37B0-486C-BD2F-F19A93E552C1}" srcOrd="5" destOrd="0" presId="urn:microsoft.com/office/officeart/2005/8/layout/hList6"/>
    <dgm:cxn modelId="{19CC6213-E141-4A9D-BCE0-2EA3A58EB978}" type="presParOf" srcId="{F87774F1-F7D0-4A1B-93FA-9C0E43C27BF7}" destId="{CBC1DE49-E444-488B-B99D-119978A025B3}" srcOrd="6" destOrd="0" presId="urn:microsoft.com/office/officeart/2005/8/layout/hList6"/>
    <dgm:cxn modelId="{32B8512C-358D-46FF-99FB-26CE686351CA}" type="presParOf" srcId="{F87774F1-F7D0-4A1B-93FA-9C0E43C27BF7}" destId="{63313971-2DFB-4AE6-BFD4-22685D4C2AEE}" srcOrd="7" destOrd="0" presId="urn:microsoft.com/office/officeart/2005/8/layout/hList6"/>
    <dgm:cxn modelId="{56768569-5DC3-44A1-B9BD-79A5464CF1AF}" type="presParOf" srcId="{F87774F1-F7D0-4A1B-93FA-9C0E43C27BF7}" destId="{DE2D2002-8C55-497F-8D1D-52945BF4DB90}"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E973ED-8850-4A1F-80CE-8C2F71FA9C40}" type="doc">
      <dgm:prSet loTypeId="urn:microsoft.com/office/officeart/2005/8/layout/process1" loCatId="process" qsTypeId="urn:microsoft.com/office/officeart/2005/8/quickstyle/simple1" qsCatId="simple" csTypeId="urn:microsoft.com/office/officeart/2005/8/colors/accent1_2" csCatId="accent1" phldr="1"/>
      <dgm:spPr/>
    </dgm:pt>
    <dgm:pt modelId="{A9470AEC-09B0-4BDC-88F9-EDC83F04A447}">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登陆</a:t>
          </a:r>
        </a:p>
      </dgm:t>
    </dgm:pt>
    <dgm:pt modelId="{1B7BEE78-6AF1-405B-88DF-B8859995CB35}" type="parTrans" cxnId="{C2DD3638-3BE6-4593-A3B7-434DE604F7C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481E3A7-BFE4-4C45-B3FD-5EB084E90ECD}" type="sibTrans" cxnId="{C2DD3638-3BE6-4593-A3B7-434DE604F7C8}">
      <dgm:prSet custT="1"/>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4C91A5D2-82FF-4FA8-9879-2847FC35A8B5}">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开发</a:t>
          </a:r>
        </a:p>
      </dgm:t>
    </dgm:pt>
    <dgm:pt modelId="{320F1D36-030B-4825-BC54-61F70720843E}" type="parTrans" cxnId="{2C7EC759-D4C1-4D98-88A7-9ACEFB1FD05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D89FEEC-F9EA-43DA-830E-ACBBF5E05DC8}" type="sibTrans" cxnId="{2C7EC759-D4C1-4D98-88A7-9ACEFB1FD05E}">
      <dgm:prSet custT="1"/>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C196E80F-ECD9-4D65-8A75-4A70642F7326}">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查询</a:t>
          </a:r>
        </a:p>
      </dgm:t>
    </dgm:pt>
    <dgm:pt modelId="{68C2BDD3-4333-45CE-B379-3C6F0FEFB672}" type="parTrans" cxnId="{6E75A25B-CB4D-415E-958A-0DF6BAA2EF3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32DE77D-4EA8-4BE4-A46D-014E008D3D98}" type="sibTrans" cxnId="{6E75A25B-CB4D-415E-958A-0DF6BAA2EF3A}">
      <dgm:prSet custT="1"/>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C91E68DF-A860-4776-8D19-6D7976C0FD7A}">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请求处理</a:t>
          </a:r>
        </a:p>
      </dgm:t>
    </dgm:pt>
    <dgm:pt modelId="{A0910437-F5E5-4F2D-BDDE-1815FB84380A}" type="parTrans" cxnId="{CF6C7C11-6140-46CF-947B-647EB5768B5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6A7FE00-CD0C-481A-83B0-99C0C1889797}" type="sibTrans" cxnId="{CF6C7C11-6140-46CF-947B-647EB5768B51}">
      <dgm:prSet/>
      <dgm:spPr>
        <a:solidFill>
          <a:schemeClr val="bg1">
            <a:lumMod val="85000"/>
          </a:schemeClr>
        </a:solidFill>
        <a:ln>
          <a:noFill/>
        </a:ln>
      </dgm:spPr>
      <dgm:t>
        <a:bodyPr/>
        <a:lstStyle/>
        <a:p>
          <a:endParaRPr lang="zh-CN" altLang="en-US" sz="1200">
            <a:latin typeface="微软雅黑" panose="020B0503020204020204" pitchFamily="34" charset="-122"/>
            <a:ea typeface="微软雅黑" panose="020B0503020204020204" pitchFamily="34" charset="-122"/>
          </a:endParaRPr>
        </a:p>
      </dgm:t>
    </dgm:pt>
    <dgm:pt modelId="{2CFF822A-2F81-4EF8-8FB1-B0C873967EA3}">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系统管理</a:t>
          </a:r>
        </a:p>
      </dgm:t>
    </dgm:pt>
    <dgm:pt modelId="{BC0254BE-1E94-410B-9371-341DD35C51FF}" type="parTrans" cxnId="{F8150631-7FDF-4CEE-9764-8423A1508486}">
      <dgm:prSet/>
      <dgm:spPr/>
      <dgm:t>
        <a:bodyPr/>
        <a:lstStyle/>
        <a:p>
          <a:endParaRPr lang="zh-CN" altLang="en-US"/>
        </a:p>
      </dgm:t>
    </dgm:pt>
    <dgm:pt modelId="{38DA2E68-5258-42E4-B7D3-2A530C1A6A7D}" type="sibTrans" cxnId="{F8150631-7FDF-4CEE-9764-8423A1508486}">
      <dgm:prSet/>
      <dgm:spPr/>
      <dgm:t>
        <a:bodyPr/>
        <a:lstStyle/>
        <a:p>
          <a:endParaRPr lang="zh-CN" altLang="en-US"/>
        </a:p>
      </dgm:t>
    </dgm:pt>
    <dgm:pt modelId="{8E62B342-9487-443E-9B09-E0E26E3572C0}" type="pres">
      <dgm:prSet presAssocID="{48E973ED-8850-4A1F-80CE-8C2F71FA9C40}" presName="Name0" presStyleCnt="0">
        <dgm:presLayoutVars>
          <dgm:dir/>
          <dgm:resizeHandles val="exact"/>
        </dgm:presLayoutVars>
      </dgm:prSet>
      <dgm:spPr/>
    </dgm:pt>
    <dgm:pt modelId="{292E9E6B-CEBB-423F-92CB-55833627D58B}" type="pres">
      <dgm:prSet presAssocID="{A9470AEC-09B0-4BDC-88F9-EDC83F04A447}" presName="node" presStyleLbl="node1" presStyleIdx="0" presStyleCnt="5">
        <dgm:presLayoutVars>
          <dgm:bulletEnabled val="1"/>
        </dgm:presLayoutVars>
      </dgm:prSet>
      <dgm:spPr/>
    </dgm:pt>
    <dgm:pt modelId="{D2CA2FA1-7028-4126-BCBD-68E87DB367DB}" type="pres">
      <dgm:prSet presAssocID="{F481E3A7-BFE4-4C45-B3FD-5EB084E90ECD}" presName="sibTrans" presStyleLbl="sibTrans2D1" presStyleIdx="0" presStyleCnt="4" custScaleY="44787"/>
      <dgm:spPr/>
    </dgm:pt>
    <dgm:pt modelId="{AF1A276A-3861-4813-8942-B671F8BC02D0}" type="pres">
      <dgm:prSet presAssocID="{F481E3A7-BFE4-4C45-B3FD-5EB084E90ECD}" presName="connectorText" presStyleLbl="sibTrans2D1" presStyleIdx="0" presStyleCnt="4"/>
      <dgm:spPr/>
    </dgm:pt>
    <dgm:pt modelId="{0960CD16-1BB0-4195-B3C5-724B803A6AFB}" type="pres">
      <dgm:prSet presAssocID="{4C91A5D2-82FF-4FA8-9879-2847FC35A8B5}" presName="node" presStyleLbl="node1" presStyleIdx="1" presStyleCnt="5">
        <dgm:presLayoutVars>
          <dgm:bulletEnabled val="1"/>
        </dgm:presLayoutVars>
      </dgm:prSet>
      <dgm:spPr/>
    </dgm:pt>
    <dgm:pt modelId="{DB1FB220-C3E1-40CD-B0C5-FB6CCD06093F}" type="pres">
      <dgm:prSet presAssocID="{FD89FEEC-F9EA-43DA-830E-ACBBF5E05DC8}" presName="sibTrans" presStyleLbl="sibTrans2D1" presStyleIdx="1" presStyleCnt="4" custScaleY="44787"/>
      <dgm:spPr/>
    </dgm:pt>
    <dgm:pt modelId="{49A4018F-DE40-4B1A-9F6F-04EAAAB911A2}" type="pres">
      <dgm:prSet presAssocID="{FD89FEEC-F9EA-43DA-830E-ACBBF5E05DC8}" presName="connectorText" presStyleLbl="sibTrans2D1" presStyleIdx="1" presStyleCnt="4"/>
      <dgm:spPr/>
    </dgm:pt>
    <dgm:pt modelId="{2888F729-808A-4653-A926-9A2B9D5FADBD}" type="pres">
      <dgm:prSet presAssocID="{C196E80F-ECD9-4D65-8A75-4A70642F7326}" presName="node" presStyleLbl="node1" presStyleIdx="2" presStyleCnt="5">
        <dgm:presLayoutVars>
          <dgm:bulletEnabled val="1"/>
        </dgm:presLayoutVars>
      </dgm:prSet>
      <dgm:spPr/>
    </dgm:pt>
    <dgm:pt modelId="{9A9CC0C4-DE84-4811-A026-04AF26B52C77}" type="pres">
      <dgm:prSet presAssocID="{032DE77D-4EA8-4BE4-A46D-014E008D3D98}" presName="sibTrans" presStyleLbl="sibTrans2D1" presStyleIdx="2" presStyleCnt="4" custScaleY="44787"/>
      <dgm:spPr/>
    </dgm:pt>
    <dgm:pt modelId="{DEF40C05-F1B7-4626-912F-5F27C2253971}" type="pres">
      <dgm:prSet presAssocID="{032DE77D-4EA8-4BE4-A46D-014E008D3D98}" presName="connectorText" presStyleLbl="sibTrans2D1" presStyleIdx="2" presStyleCnt="4"/>
      <dgm:spPr/>
    </dgm:pt>
    <dgm:pt modelId="{A555CD9F-A24B-45E6-8046-3EB867F4CF8C}" type="pres">
      <dgm:prSet presAssocID="{C91E68DF-A860-4776-8D19-6D7976C0FD7A}" presName="node" presStyleLbl="node1" presStyleIdx="3" presStyleCnt="5">
        <dgm:presLayoutVars>
          <dgm:bulletEnabled val="1"/>
        </dgm:presLayoutVars>
      </dgm:prSet>
      <dgm:spPr/>
    </dgm:pt>
    <dgm:pt modelId="{0E863BC2-48C4-4539-9284-012479CB3D92}" type="pres">
      <dgm:prSet presAssocID="{F6A7FE00-CD0C-481A-83B0-99C0C1889797}" presName="sibTrans" presStyleLbl="sibTrans2D1" presStyleIdx="3" presStyleCnt="4" custScaleY="44787"/>
      <dgm:spPr/>
    </dgm:pt>
    <dgm:pt modelId="{A21FA4C1-C862-4EA8-A072-D6D5A4E20701}" type="pres">
      <dgm:prSet presAssocID="{F6A7FE00-CD0C-481A-83B0-99C0C1889797}" presName="connectorText" presStyleLbl="sibTrans2D1" presStyleIdx="3" presStyleCnt="4"/>
      <dgm:spPr/>
    </dgm:pt>
    <dgm:pt modelId="{CA075A22-2C41-4F5A-82DF-876C8876F23D}" type="pres">
      <dgm:prSet presAssocID="{2CFF822A-2F81-4EF8-8FB1-B0C873967EA3}" presName="node" presStyleLbl="node1" presStyleIdx="4" presStyleCnt="5">
        <dgm:presLayoutVars>
          <dgm:bulletEnabled val="1"/>
        </dgm:presLayoutVars>
      </dgm:prSet>
      <dgm:spPr/>
    </dgm:pt>
  </dgm:ptLst>
  <dgm:cxnLst>
    <dgm:cxn modelId="{8FF2C709-19A4-486F-8E77-B601FDD412A2}" type="presOf" srcId="{F481E3A7-BFE4-4C45-B3FD-5EB084E90ECD}" destId="{AF1A276A-3861-4813-8942-B671F8BC02D0}" srcOrd="1" destOrd="0" presId="urn:microsoft.com/office/officeart/2005/8/layout/process1"/>
    <dgm:cxn modelId="{CF6C7C11-6140-46CF-947B-647EB5768B51}" srcId="{48E973ED-8850-4A1F-80CE-8C2F71FA9C40}" destId="{C91E68DF-A860-4776-8D19-6D7976C0FD7A}" srcOrd="3" destOrd="0" parTransId="{A0910437-F5E5-4F2D-BDDE-1815FB84380A}" sibTransId="{F6A7FE00-CD0C-481A-83B0-99C0C1889797}"/>
    <dgm:cxn modelId="{7F8D3B21-CDA9-4601-ACCB-A64EF3727168}" type="presOf" srcId="{48E973ED-8850-4A1F-80CE-8C2F71FA9C40}" destId="{8E62B342-9487-443E-9B09-E0E26E3572C0}" srcOrd="0" destOrd="0" presId="urn:microsoft.com/office/officeart/2005/8/layout/process1"/>
    <dgm:cxn modelId="{F8150631-7FDF-4CEE-9764-8423A1508486}" srcId="{48E973ED-8850-4A1F-80CE-8C2F71FA9C40}" destId="{2CFF822A-2F81-4EF8-8FB1-B0C873967EA3}" srcOrd="4" destOrd="0" parTransId="{BC0254BE-1E94-410B-9371-341DD35C51FF}" sibTransId="{38DA2E68-5258-42E4-B7D3-2A530C1A6A7D}"/>
    <dgm:cxn modelId="{C2DD3638-3BE6-4593-A3B7-434DE604F7C8}" srcId="{48E973ED-8850-4A1F-80CE-8C2F71FA9C40}" destId="{A9470AEC-09B0-4BDC-88F9-EDC83F04A447}" srcOrd="0" destOrd="0" parTransId="{1B7BEE78-6AF1-405B-88DF-B8859995CB35}" sibTransId="{F481E3A7-BFE4-4C45-B3FD-5EB084E90ECD}"/>
    <dgm:cxn modelId="{6E75A25B-CB4D-415E-958A-0DF6BAA2EF3A}" srcId="{48E973ED-8850-4A1F-80CE-8C2F71FA9C40}" destId="{C196E80F-ECD9-4D65-8A75-4A70642F7326}" srcOrd="2" destOrd="0" parTransId="{68C2BDD3-4333-45CE-B379-3C6F0FEFB672}" sibTransId="{032DE77D-4EA8-4BE4-A46D-014E008D3D98}"/>
    <dgm:cxn modelId="{64068A4A-9345-4B73-87AF-564A4F49CA67}" type="presOf" srcId="{FD89FEEC-F9EA-43DA-830E-ACBBF5E05DC8}" destId="{49A4018F-DE40-4B1A-9F6F-04EAAAB911A2}" srcOrd="1" destOrd="0" presId="urn:microsoft.com/office/officeart/2005/8/layout/process1"/>
    <dgm:cxn modelId="{ADDC3F51-AE76-4907-B333-21C1BE038B52}" type="presOf" srcId="{F6A7FE00-CD0C-481A-83B0-99C0C1889797}" destId="{A21FA4C1-C862-4EA8-A072-D6D5A4E20701}" srcOrd="1" destOrd="0" presId="urn:microsoft.com/office/officeart/2005/8/layout/process1"/>
    <dgm:cxn modelId="{B0729A54-0251-4208-854F-E88906E12C15}" type="presOf" srcId="{F481E3A7-BFE4-4C45-B3FD-5EB084E90ECD}" destId="{D2CA2FA1-7028-4126-BCBD-68E87DB367DB}" srcOrd="0" destOrd="0" presId="urn:microsoft.com/office/officeart/2005/8/layout/process1"/>
    <dgm:cxn modelId="{2C7EC759-D4C1-4D98-88A7-9ACEFB1FD05E}" srcId="{48E973ED-8850-4A1F-80CE-8C2F71FA9C40}" destId="{4C91A5D2-82FF-4FA8-9879-2847FC35A8B5}" srcOrd="1" destOrd="0" parTransId="{320F1D36-030B-4825-BC54-61F70720843E}" sibTransId="{FD89FEEC-F9EA-43DA-830E-ACBBF5E05DC8}"/>
    <dgm:cxn modelId="{90ED597D-D456-493C-AF12-446B6F3D8068}" type="presOf" srcId="{C196E80F-ECD9-4D65-8A75-4A70642F7326}" destId="{2888F729-808A-4653-A926-9A2B9D5FADBD}" srcOrd="0" destOrd="0" presId="urn:microsoft.com/office/officeart/2005/8/layout/process1"/>
    <dgm:cxn modelId="{764FF795-B040-4C74-B07D-ADFA3A8DD13A}" type="presOf" srcId="{A9470AEC-09B0-4BDC-88F9-EDC83F04A447}" destId="{292E9E6B-CEBB-423F-92CB-55833627D58B}" srcOrd="0" destOrd="0" presId="urn:microsoft.com/office/officeart/2005/8/layout/process1"/>
    <dgm:cxn modelId="{926E7FA6-3C80-405A-A119-04E416EF0479}" type="presOf" srcId="{4C91A5D2-82FF-4FA8-9879-2847FC35A8B5}" destId="{0960CD16-1BB0-4195-B3C5-724B803A6AFB}" srcOrd="0" destOrd="0" presId="urn:microsoft.com/office/officeart/2005/8/layout/process1"/>
    <dgm:cxn modelId="{4A0851B9-3172-417C-A1DC-0122E7FD4D51}" type="presOf" srcId="{032DE77D-4EA8-4BE4-A46D-014E008D3D98}" destId="{DEF40C05-F1B7-4626-912F-5F27C2253971}" srcOrd="1" destOrd="0" presId="urn:microsoft.com/office/officeart/2005/8/layout/process1"/>
    <dgm:cxn modelId="{CFB22ACA-F1F8-4EB5-9AD2-74929DC5663A}" type="presOf" srcId="{FD89FEEC-F9EA-43DA-830E-ACBBF5E05DC8}" destId="{DB1FB220-C3E1-40CD-B0C5-FB6CCD06093F}" srcOrd="0" destOrd="0" presId="urn:microsoft.com/office/officeart/2005/8/layout/process1"/>
    <dgm:cxn modelId="{009FCBCA-FD8E-4E0A-B9ED-47C2B30034F1}" type="presOf" srcId="{F6A7FE00-CD0C-481A-83B0-99C0C1889797}" destId="{0E863BC2-48C4-4539-9284-012479CB3D92}" srcOrd="0" destOrd="0" presId="urn:microsoft.com/office/officeart/2005/8/layout/process1"/>
    <dgm:cxn modelId="{1A9CD1CC-206A-4E14-BECE-7DE48E1D9BDE}" type="presOf" srcId="{2CFF822A-2F81-4EF8-8FB1-B0C873967EA3}" destId="{CA075A22-2C41-4F5A-82DF-876C8876F23D}" srcOrd="0" destOrd="0" presId="urn:microsoft.com/office/officeart/2005/8/layout/process1"/>
    <dgm:cxn modelId="{D23C0DE3-BED2-4025-AB7D-6449F5CCC5AE}" type="presOf" srcId="{C91E68DF-A860-4776-8D19-6D7976C0FD7A}" destId="{A555CD9F-A24B-45E6-8046-3EB867F4CF8C}" srcOrd="0" destOrd="0" presId="urn:microsoft.com/office/officeart/2005/8/layout/process1"/>
    <dgm:cxn modelId="{05C16AE8-A486-4FE6-B659-AE6A28F9F9B6}" type="presOf" srcId="{032DE77D-4EA8-4BE4-A46D-014E008D3D98}" destId="{9A9CC0C4-DE84-4811-A026-04AF26B52C77}" srcOrd="0" destOrd="0" presId="urn:microsoft.com/office/officeart/2005/8/layout/process1"/>
    <dgm:cxn modelId="{AF64C8BE-3110-4B52-8BFD-BACB90251B31}" type="presParOf" srcId="{8E62B342-9487-443E-9B09-E0E26E3572C0}" destId="{292E9E6B-CEBB-423F-92CB-55833627D58B}" srcOrd="0" destOrd="0" presId="urn:microsoft.com/office/officeart/2005/8/layout/process1"/>
    <dgm:cxn modelId="{4EAC390A-3561-42C4-89FB-02B6C4EE3A55}" type="presParOf" srcId="{8E62B342-9487-443E-9B09-E0E26E3572C0}" destId="{D2CA2FA1-7028-4126-BCBD-68E87DB367DB}" srcOrd="1" destOrd="0" presId="urn:microsoft.com/office/officeart/2005/8/layout/process1"/>
    <dgm:cxn modelId="{5EEA6DFC-D26A-4C5E-BD31-87592F822189}" type="presParOf" srcId="{D2CA2FA1-7028-4126-BCBD-68E87DB367DB}" destId="{AF1A276A-3861-4813-8942-B671F8BC02D0}" srcOrd="0" destOrd="0" presId="urn:microsoft.com/office/officeart/2005/8/layout/process1"/>
    <dgm:cxn modelId="{1AA7FEE3-FDA2-4E8F-911B-7962BE2B6B1B}" type="presParOf" srcId="{8E62B342-9487-443E-9B09-E0E26E3572C0}" destId="{0960CD16-1BB0-4195-B3C5-724B803A6AFB}" srcOrd="2" destOrd="0" presId="urn:microsoft.com/office/officeart/2005/8/layout/process1"/>
    <dgm:cxn modelId="{81A63AC8-171C-4CD6-B588-3F3F0C14D816}" type="presParOf" srcId="{8E62B342-9487-443E-9B09-E0E26E3572C0}" destId="{DB1FB220-C3E1-40CD-B0C5-FB6CCD06093F}" srcOrd="3" destOrd="0" presId="urn:microsoft.com/office/officeart/2005/8/layout/process1"/>
    <dgm:cxn modelId="{73CB10CB-1877-42C9-8213-64E816682791}" type="presParOf" srcId="{DB1FB220-C3E1-40CD-B0C5-FB6CCD06093F}" destId="{49A4018F-DE40-4B1A-9F6F-04EAAAB911A2}" srcOrd="0" destOrd="0" presId="urn:microsoft.com/office/officeart/2005/8/layout/process1"/>
    <dgm:cxn modelId="{891C3593-6567-4CCB-9960-EB2AC29804B2}" type="presParOf" srcId="{8E62B342-9487-443E-9B09-E0E26E3572C0}" destId="{2888F729-808A-4653-A926-9A2B9D5FADBD}" srcOrd="4" destOrd="0" presId="urn:microsoft.com/office/officeart/2005/8/layout/process1"/>
    <dgm:cxn modelId="{1F418C15-8201-4B58-90F1-258B08EA19A5}" type="presParOf" srcId="{8E62B342-9487-443E-9B09-E0E26E3572C0}" destId="{9A9CC0C4-DE84-4811-A026-04AF26B52C77}" srcOrd="5" destOrd="0" presId="urn:microsoft.com/office/officeart/2005/8/layout/process1"/>
    <dgm:cxn modelId="{0C08A304-F258-46AA-8B6E-E868BE33B24D}" type="presParOf" srcId="{9A9CC0C4-DE84-4811-A026-04AF26B52C77}" destId="{DEF40C05-F1B7-4626-912F-5F27C2253971}" srcOrd="0" destOrd="0" presId="urn:microsoft.com/office/officeart/2005/8/layout/process1"/>
    <dgm:cxn modelId="{9B03D390-7B14-47AA-84C9-EAFE3853E665}" type="presParOf" srcId="{8E62B342-9487-443E-9B09-E0E26E3572C0}" destId="{A555CD9F-A24B-45E6-8046-3EB867F4CF8C}" srcOrd="6" destOrd="0" presId="urn:microsoft.com/office/officeart/2005/8/layout/process1"/>
    <dgm:cxn modelId="{451853DD-716B-489F-8E02-4A6C7C17A7D9}" type="presParOf" srcId="{8E62B342-9487-443E-9B09-E0E26E3572C0}" destId="{0E863BC2-48C4-4539-9284-012479CB3D92}" srcOrd="7" destOrd="0" presId="urn:microsoft.com/office/officeart/2005/8/layout/process1"/>
    <dgm:cxn modelId="{03B047A5-7E1D-450E-92C5-5A0E1D0E6EF7}" type="presParOf" srcId="{0E863BC2-48C4-4539-9284-012479CB3D92}" destId="{A21FA4C1-C862-4EA8-A072-D6D5A4E20701}" srcOrd="0" destOrd="0" presId="urn:microsoft.com/office/officeart/2005/8/layout/process1"/>
    <dgm:cxn modelId="{389B5257-8424-4080-84CF-47289B6F0A4F}" type="presParOf" srcId="{8E62B342-9487-443E-9B09-E0E26E3572C0}" destId="{CA075A22-2C41-4F5A-82DF-876C8876F23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E1DD7-A890-45B3-8761-CE789111D189}"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zh-CN" altLang="en-US"/>
        </a:p>
      </dgm:t>
    </dgm:pt>
    <dgm:pt modelId="{EAC4D0B9-6EC4-4408-A5DE-ECB0B18F26C2}">
      <dgm:prSet phldrT="[文本]" custT="1"/>
      <dgm:spPr>
        <a:solidFill>
          <a:schemeClr val="tx2"/>
        </a:solidFill>
        <a:ln>
          <a:noFill/>
        </a:ln>
      </dgm:spPr>
      <dgm:t>
        <a:bodyPr/>
        <a:lstStyle/>
        <a:p>
          <a:r>
            <a:rPr lang="zh-CN" altLang="en-US" sz="1200" dirty="0">
              <a:latin typeface="微软雅黑" panose="020B0503020204020204" pitchFamily="34" charset="-122"/>
              <a:ea typeface="微软雅黑" panose="020B0503020204020204" pitchFamily="34" charset="-122"/>
            </a:rPr>
            <a:t>项目经理  </a:t>
          </a:r>
        </a:p>
      </dgm:t>
    </dgm:pt>
    <dgm:pt modelId="{A0EFA8F1-3106-4474-8926-FD69E356E290}" type="parTrans" cxnId="{28831732-8974-4D57-A672-FB482965F0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A2C0EFC-7F80-401F-A75C-2486BAB7769A}" type="sibTrans" cxnId="{28831732-8974-4D57-A672-FB482965F0F0}">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4D44A59-6771-4A99-95F4-59FFC46CD4CE}" type="asst">
      <dgm:prSet phldrT="[文本]" custT="1"/>
      <dgm:spPr>
        <a:solidFill>
          <a:schemeClr val="tx1">
            <a:lumMod val="50000"/>
            <a:lumOff val="50000"/>
          </a:schemeClr>
        </a:solidFill>
        <a:ln>
          <a:noFill/>
        </a:ln>
      </dgm:spPr>
      <dgm:t>
        <a:bodyPr/>
        <a:lstStyle/>
        <a:p>
          <a:r>
            <a:rPr lang="zh-CN" altLang="en-US" sz="1200" dirty="0">
              <a:solidFill>
                <a:schemeClr val="bg1"/>
              </a:solidFill>
              <a:latin typeface="微软雅黑" panose="020B0503020204020204" pitchFamily="34" charset="-122"/>
              <a:ea typeface="微软雅黑" panose="020B0503020204020204" pitchFamily="34" charset="-122"/>
            </a:rPr>
            <a:t>技术总监   </a:t>
          </a:r>
        </a:p>
      </dgm:t>
    </dgm:pt>
    <dgm:pt modelId="{27BC8124-DE9D-4D6F-9FA2-9175C3625868}" type="parTrans" cxnId="{D32C9144-BBA9-46B0-9A9E-C702F46B2724}">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63CDC5A1-F4D9-48E6-99CB-B9D7431954CC}" type="sibTrans" cxnId="{D32C9144-BBA9-46B0-9A9E-C702F46B2724}">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8EDD7AA-C3C7-481C-80FC-F21CC07C1799}">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设计</a:t>
          </a:r>
        </a:p>
      </dgm:t>
    </dgm:pt>
    <dgm:pt modelId="{CF414A57-0C69-4500-9002-872CCB395632}" type="parTrans" cxnId="{FE123463-56A4-4E8A-87C5-190EF6738D88}">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65DA7089-E623-48E1-BC1C-77436EB7A83C}" type="sibTrans" cxnId="{FE123463-56A4-4E8A-87C5-190EF6738D88}">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533D0FF-3DCE-439F-90D3-DB6B767BA26F}">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a:t>
          </a:r>
        </a:p>
      </dgm:t>
    </dgm:pt>
    <dgm:pt modelId="{C0042936-0D97-4856-BF7C-49AD31ABCE5C}" type="parTrans" cxnId="{308EDE50-17EE-42D7-88B0-B183A54B30D9}">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D64066C6-0BCB-4F36-9782-79EA85746FCC}" type="sibTrans" cxnId="{308EDE50-17EE-42D7-88B0-B183A54B30D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97D0903-220E-4D90-AA34-7B13FAC8D7D8}">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测试</a:t>
          </a:r>
        </a:p>
      </dgm:t>
    </dgm:pt>
    <dgm:pt modelId="{00BAACAF-2220-4EC9-98E1-ECAD5B513CC1}" type="parTrans" cxnId="{EF5A8458-CDDB-4867-8B0E-A1A1940F1269}">
      <dgm:prSet/>
      <dgm:spPr>
        <a:ln>
          <a:solidFill>
            <a:schemeClr val="bg1">
              <a:lumMod val="85000"/>
            </a:schemeClr>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42CAC938-04C2-4A58-81AE-3C68DA03C1A5}" type="sibTrans" cxnId="{EF5A8458-CDDB-4867-8B0E-A1A1940F12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3BEBE1A-59F6-4815-8C85-207CDB5F53CB}" type="pres">
      <dgm:prSet presAssocID="{16FE1DD7-A890-45B3-8761-CE789111D189}" presName="hierChild1" presStyleCnt="0">
        <dgm:presLayoutVars>
          <dgm:orgChart val="1"/>
          <dgm:chPref val="1"/>
          <dgm:dir/>
          <dgm:animOne val="branch"/>
          <dgm:animLvl val="lvl"/>
          <dgm:resizeHandles/>
        </dgm:presLayoutVars>
      </dgm:prSet>
      <dgm:spPr/>
    </dgm:pt>
    <dgm:pt modelId="{EBFC87EE-6109-4EE6-A76E-BBE8A6EA725B}" type="pres">
      <dgm:prSet presAssocID="{EAC4D0B9-6EC4-4408-A5DE-ECB0B18F26C2}" presName="hierRoot1" presStyleCnt="0">
        <dgm:presLayoutVars>
          <dgm:hierBranch val="init"/>
        </dgm:presLayoutVars>
      </dgm:prSet>
      <dgm:spPr/>
    </dgm:pt>
    <dgm:pt modelId="{6B24AB9F-F28B-4CD4-8C4D-5A17D7EA195D}" type="pres">
      <dgm:prSet presAssocID="{EAC4D0B9-6EC4-4408-A5DE-ECB0B18F26C2}" presName="rootComposite1" presStyleCnt="0"/>
      <dgm:spPr/>
    </dgm:pt>
    <dgm:pt modelId="{6B1DCD93-3CB7-4298-85D9-A49931E5361F}" type="pres">
      <dgm:prSet presAssocID="{EAC4D0B9-6EC4-4408-A5DE-ECB0B18F26C2}" presName="rootText1" presStyleLbl="node0" presStyleIdx="0" presStyleCnt="1">
        <dgm:presLayoutVars>
          <dgm:chPref val="3"/>
        </dgm:presLayoutVars>
      </dgm:prSet>
      <dgm:spPr>
        <a:prstGeom prst="roundRect">
          <a:avLst/>
        </a:prstGeom>
      </dgm:spPr>
    </dgm:pt>
    <dgm:pt modelId="{633EAE17-0174-405E-A6B8-87F405A1D531}" type="pres">
      <dgm:prSet presAssocID="{EAC4D0B9-6EC4-4408-A5DE-ECB0B18F26C2}" presName="rootConnector1" presStyleLbl="node1" presStyleIdx="0" presStyleCnt="0"/>
      <dgm:spPr/>
    </dgm:pt>
    <dgm:pt modelId="{1DB23FDF-AD04-4958-802E-DE22D244C5D4}" type="pres">
      <dgm:prSet presAssocID="{EAC4D0B9-6EC4-4408-A5DE-ECB0B18F26C2}" presName="hierChild2" presStyleCnt="0"/>
      <dgm:spPr/>
    </dgm:pt>
    <dgm:pt modelId="{A435895B-7437-4564-9B51-DA86C2C78C20}" type="pres">
      <dgm:prSet presAssocID="{CF414A57-0C69-4500-9002-872CCB395632}" presName="Name37" presStyleLbl="parChTrans1D2" presStyleIdx="0" presStyleCnt="4"/>
      <dgm:spPr/>
    </dgm:pt>
    <dgm:pt modelId="{F7D66FE5-0C9B-4F0D-9B6D-FB487290D703}" type="pres">
      <dgm:prSet presAssocID="{28EDD7AA-C3C7-481C-80FC-F21CC07C1799}" presName="hierRoot2" presStyleCnt="0">
        <dgm:presLayoutVars>
          <dgm:hierBranch val="init"/>
        </dgm:presLayoutVars>
      </dgm:prSet>
      <dgm:spPr/>
    </dgm:pt>
    <dgm:pt modelId="{EFA345BB-9577-453D-ABB9-21955BCD7737}" type="pres">
      <dgm:prSet presAssocID="{28EDD7AA-C3C7-481C-80FC-F21CC07C1799}" presName="rootComposite" presStyleCnt="0"/>
      <dgm:spPr/>
    </dgm:pt>
    <dgm:pt modelId="{8893835D-3EDB-4886-838A-51F029C15C86}" type="pres">
      <dgm:prSet presAssocID="{28EDD7AA-C3C7-481C-80FC-F21CC07C1799}" presName="rootText" presStyleLbl="node2" presStyleIdx="0" presStyleCnt="3">
        <dgm:presLayoutVars>
          <dgm:chPref val="3"/>
        </dgm:presLayoutVars>
      </dgm:prSet>
      <dgm:spPr>
        <a:prstGeom prst="roundRect">
          <a:avLst/>
        </a:prstGeom>
      </dgm:spPr>
    </dgm:pt>
    <dgm:pt modelId="{A4D61E30-D06E-4832-814A-B0E5D73D48FF}" type="pres">
      <dgm:prSet presAssocID="{28EDD7AA-C3C7-481C-80FC-F21CC07C1799}" presName="rootConnector" presStyleLbl="node2" presStyleIdx="0" presStyleCnt="3"/>
      <dgm:spPr/>
    </dgm:pt>
    <dgm:pt modelId="{A3370995-3518-4CAF-8ADD-9431886A17AB}" type="pres">
      <dgm:prSet presAssocID="{28EDD7AA-C3C7-481C-80FC-F21CC07C1799}" presName="hierChild4" presStyleCnt="0"/>
      <dgm:spPr/>
    </dgm:pt>
    <dgm:pt modelId="{F703771F-F5C9-48FE-9199-F9C2602528FF}" type="pres">
      <dgm:prSet presAssocID="{28EDD7AA-C3C7-481C-80FC-F21CC07C1799}" presName="hierChild5" presStyleCnt="0"/>
      <dgm:spPr/>
    </dgm:pt>
    <dgm:pt modelId="{C4237512-9F06-4C53-A031-9D4FC5D84AAC}" type="pres">
      <dgm:prSet presAssocID="{C0042936-0D97-4856-BF7C-49AD31ABCE5C}" presName="Name37" presStyleLbl="parChTrans1D2" presStyleIdx="1" presStyleCnt="4"/>
      <dgm:spPr/>
    </dgm:pt>
    <dgm:pt modelId="{8F142442-7AA7-4FC4-99E6-5CA66A43E9B3}" type="pres">
      <dgm:prSet presAssocID="{4533D0FF-3DCE-439F-90D3-DB6B767BA26F}" presName="hierRoot2" presStyleCnt="0">
        <dgm:presLayoutVars>
          <dgm:hierBranch val="init"/>
        </dgm:presLayoutVars>
      </dgm:prSet>
      <dgm:spPr/>
    </dgm:pt>
    <dgm:pt modelId="{50589540-A843-46E1-8E85-42CF68A7B989}" type="pres">
      <dgm:prSet presAssocID="{4533D0FF-3DCE-439F-90D3-DB6B767BA26F}" presName="rootComposite" presStyleCnt="0"/>
      <dgm:spPr/>
    </dgm:pt>
    <dgm:pt modelId="{4A74956E-3CBD-455E-BEEB-22D59740178D}" type="pres">
      <dgm:prSet presAssocID="{4533D0FF-3DCE-439F-90D3-DB6B767BA26F}" presName="rootText" presStyleLbl="node2" presStyleIdx="1" presStyleCnt="3">
        <dgm:presLayoutVars>
          <dgm:chPref val="3"/>
        </dgm:presLayoutVars>
      </dgm:prSet>
      <dgm:spPr>
        <a:prstGeom prst="roundRect">
          <a:avLst/>
        </a:prstGeom>
      </dgm:spPr>
    </dgm:pt>
    <dgm:pt modelId="{F0480D15-F4AD-48E9-8FDD-5F5F53275405}" type="pres">
      <dgm:prSet presAssocID="{4533D0FF-3DCE-439F-90D3-DB6B767BA26F}" presName="rootConnector" presStyleLbl="node2" presStyleIdx="1" presStyleCnt="3"/>
      <dgm:spPr/>
    </dgm:pt>
    <dgm:pt modelId="{9E00D9ED-363E-4FD3-9F14-EA8168FDDED8}" type="pres">
      <dgm:prSet presAssocID="{4533D0FF-3DCE-439F-90D3-DB6B767BA26F}" presName="hierChild4" presStyleCnt="0"/>
      <dgm:spPr/>
    </dgm:pt>
    <dgm:pt modelId="{0C80CCDE-6AAD-48A4-8589-409440589814}" type="pres">
      <dgm:prSet presAssocID="{4533D0FF-3DCE-439F-90D3-DB6B767BA26F}" presName="hierChild5" presStyleCnt="0"/>
      <dgm:spPr/>
    </dgm:pt>
    <dgm:pt modelId="{F7CF1460-2BA9-45B5-926A-FA3C56FD3645}" type="pres">
      <dgm:prSet presAssocID="{00BAACAF-2220-4EC9-98E1-ECAD5B513CC1}" presName="Name37" presStyleLbl="parChTrans1D2" presStyleIdx="2" presStyleCnt="4"/>
      <dgm:spPr/>
    </dgm:pt>
    <dgm:pt modelId="{1A36A09A-9648-43B6-85A7-73262226A21B}" type="pres">
      <dgm:prSet presAssocID="{897D0903-220E-4D90-AA34-7B13FAC8D7D8}" presName="hierRoot2" presStyleCnt="0">
        <dgm:presLayoutVars>
          <dgm:hierBranch val="init"/>
        </dgm:presLayoutVars>
      </dgm:prSet>
      <dgm:spPr/>
    </dgm:pt>
    <dgm:pt modelId="{379E228F-6526-4C51-B33D-1A3C1FB7760B}" type="pres">
      <dgm:prSet presAssocID="{897D0903-220E-4D90-AA34-7B13FAC8D7D8}" presName="rootComposite" presStyleCnt="0"/>
      <dgm:spPr/>
    </dgm:pt>
    <dgm:pt modelId="{8074307F-E9E7-4D41-A31F-8D806D4A0587}" type="pres">
      <dgm:prSet presAssocID="{897D0903-220E-4D90-AA34-7B13FAC8D7D8}" presName="rootText" presStyleLbl="node2" presStyleIdx="2" presStyleCnt="3">
        <dgm:presLayoutVars>
          <dgm:chPref val="3"/>
        </dgm:presLayoutVars>
      </dgm:prSet>
      <dgm:spPr>
        <a:prstGeom prst="roundRect">
          <a:avLst/>
        </a:prstGeom>
      </dgm:spPr>
    </dgm:pt>
    <dgm:pt modelId="{EEFC6351-EE26-477A-9C42-5C87EC6AF3F8}" type="pres">
      <dgm:prSet presAssocID="{897D0903-220E-4D90-AA34-7B13FAC8D7D8}" presName="rootConnector" presStyleLbl="node2" presStyleIdx="2" presStyleCnt="3"/>
      <dgm:spPr/>
    </dgm:pt>
    <dgm:pt modelId="{36EEA38A-FEFE-4D1B-8B48-09DF6BC62CF6}" type="pres">
      <dgm:prSet presAssocID="{897D0903-220E-4D90-AA34-7B13FAC8D7D8}" presName="hierChild4" presStyleCnt="0"/>
      <dgm:spPr/>
    </dgm:pt>
    <dgm:pt modelId="{10BE41FB-BEF4-4828-9CFC-1886C18B9C11}" type="pres">
      <dgm:prSet presAssocID="{897D0903-220E-4D90-AA34-7B13FAC8D7D8}" presName="hierChild5" presStyleCnt="0"/>
      <dgm:spPr/>
    </dgm:pt>
    <dgm:pt modelId="{218A49D1-7DC5-4006-9F28-8493CA782D36}" type="pres">
      <dgm:prSet presAssocID="{EAC4D0B9-6EC4-4408-A5DE-ECB0B18F26C2}" presName="hierChild3" presStyleCnt="0"/>
      <dgm:spPr/>
    </dgm:pt>
    <dgm:pt modelId="{45E1BCAA-247F-4114-A3F3-99D35B4E9664}" type="pres">
      <dgm:prSet presAssocID="{27BC8124-DE9D-4D6F-9FA2-9175C3625868}" presName="Name111" presStyleLbl="parChTrans1D2" presStyleIdx="3" presStyleCnt="4"/>
      <dgm:spPr/>
    </dgm:pt>
    <dgm:pt modelId="{38A6C162-63FB-43CA-974F-1068441CE2C7}" type="pres">
      <dgm:prSet presAssocID="{84D44A59-6771-4A99-95F4-59FFC46CD4CE}" presName="hierRoot3" presStyleCnt="0">
        <dgm:presLayoutVars>
          <dgm:hierBranch val="init"/>
        </dgm:presLayoutVars>
      </dgm:prSet>
      <dgm:spPr/>
    </dgm:pt>
    <dgm:pt modelId="{08CA17C0-0852-4D3E-A15A-7D45E66DBC99}" type="pres">
      <dgm:prSet presAssocID="{84D44A59-6771-4A99-95F4-59FFC46CD4CE}" presName="rootComposite3" presStyleCnt="0"/>
      <dgm:spPr/>
    </dgm:pt>
    <dgm:pt modelId="{FF714142-03ED-49D2-844D-E41A299E0012}" type="pres">
      <dgm:prSet presAssocID="{84D44A59-6771-4A99-95F4-59FFC46CD4CE}" presName="rootText3" presStyleLbl="asst1" presStyleIdx="0" presStyleCnt="1">
        <dgm:presLayoutVars>
          <dgm:chPref val="3"/>
        </dgm:presLayoutVars>
      </dgm:prSet>
      <dgm:spPr>
        <a:prstGeom prst="roundRect">
          <a:avLst/>
        </a:prstGeom>
      </dgm:spPr>
    </dgm:pt>
    <dgm:pt modelId="{BE4C8EB4-E7A7-4E21-8CA1-BC6DFBC9883C}" type="pres">
      <dgm:prSet presAssocID="{84D44A59-6771-4A99-95F4-59FFC46CD4CE}" presName="rootConnector3" presStyleLbl="asst1" presStyleIdx="0" presStyleCnt="1"/>
      <dgm:spPr/>
    </dgm:pt>
    <dgm:pt modelId="{F021A8A6-3139-4C5C-9AB9-C67A01A91C86}" type="pres">
      <dgm:prSet presAssocID="{84D44A59-6771-4A99-95F4-59FFC46CD4CE}" presName="hierChild6" presStyleCnt="0"/>
      <dgm:spPr/>
    </dgm:pt>
    <dgm:pt modelId="{D057D836-D6CA-4D68-ABD3-E1F1CA7302BE}" type="pres">
      <dgm:prSet presAssocID="{84D44A59-6771-4A99-95F4-59FFC46CD4CE}" presName="hierChild7" presStyleCnt="0"/>
      <dgm:spPr/>
    </dgm:pt>
  </dgm:ptLst>
  <dgm:cxnLst>
    <dgm:cxn modelId="{4F45BC01-7097-4851-B0FA-F21777627035}" type="presOf" srcId="{27BC8124-DE9D-4D6F-9FA2-9175C3625868}" destId="{45E1BCAA-247F-4114-A3F3-99D35B4E9664}" srcOrd="0" destOrd="0" presId="urn:microsoft.com/office/officeart/2005/8/layout/orgChart1"/>
    <dgm:cxn modelId="{16AF0B18-03A6-4C86-8F9B-6F36E73E5187}" type="presOf" srcId="{897D0903-220E-4D90-AA34-7B13FAC8D7D8}" destId="{EEFC6351-EE26-477A-9C42-5C87EC6AF3F8}" srcOrd="1" destOrd="0" presId="urn:microsoft.com/office/officeart/2005/8/layout/orgChart1"/>
    <dgm:cxn modelId="{28831732-8974-4D57-A672-FB482965F0F0}" srcId="{16FE1DD7-A890-45B3-8761-CE789111D189}" destId="{EAC4D0B9-6EC4-4408-A5DE-ECB0B18F26C2}" srcOrd="0" destOrd="0" parTransId="{A0EFA8F1-3106-4474-8926-FD69E356E290}" sibTransId="{8A2C0EFC-7F80-401F-A75C-2486BAB7769A}"/>
    <dgm:cxn modelId="{4AAA7A33-3C6F-4F3D-8ACF-344DB9838A0F}" type="presOf" srcId="{28EDD7AA-C3C7-481C-80FC-F21CC07C1799}" destId="{A4D61E30-D06E-4832-814A-B0E5D73D48FF}" srcOrd="1" destOrd="0" presId="urn:microsoft.com/office/officeart/2005/8/layout/orgChart1"/>
    <dgm:cxn modelId="{16297762-A8A7-4800-B51B-135386D70958}" type="presOf" srcId="{4533D0FF-3DCE-439F-90D3-DB6B767BA26F}" destId="{F0480D15-F4AD-48E9-8FDD-5F5F53275405}" srcOrd="1" destOrd="0" presId="urn:microsoft.com/office/officeart/2005/8/layout/orgChart1"/>
    <dgm:cxn modelId="{FE123463-56A4-4E8A-87C5-190EF6738D88}" srcId="{EAC4D0B9-6EC4-4408-A5DE-ECB0B18F26C2}" destId="{28EDD7AA-C3C7-481C-80FC-F21CC07C1799}" srcOrd="1" destOrd="0" parTransId="{CF414A57-0C69-4500-9002-872CCB395632}" sibTransId="{65DA7089-E623-48E1-BC1C-77436EB7A83C}"/>
    <dgm:cxn modelId="{D32C9144-BBA9-46B0-9A9E-C702F46B2724}" srcId="{EAC4D0B9-6EC4-4408-A5DE-ECB0B18F26C2}" destId="{84D44A59-6771-4A99-95F4-59FFC46CD4CE}" srcOrd="0" destOrd="0" parTransId="{27BC8124-DE9D-4D6F-9FA2-9175C3625868}" sibTransId="{63CDC5A1-F4D9-48E6-99CB-B9D7431954CC}"/>
    <dgm:cxn modelId="{308EDE50-17EE-42D7-88B0-B183A54B30D9}" srcId="{EAC4D0B9-6EC4-4408-A5DE-ECB0B18F26C2}" destId="{4533D0FF-3DCE-439F-90D3-DB6B767BA26F}" srcOrd="2" destOrd="0" parTransId="{C0042936-0D97-4856-BF7C-49AD31ABCE5C}" sibTransId="{D64066C6-0BCB-4F36-9782-79EA85746FCC}"/>
    <dgm:cxn modelId="{ECB2E177-40C1-498C-9252-FE1CE3695B23}" type="presOf" srcId="{4533D0FF-3DCE-439F-90D3-DB6B767BA26F}" destId="{4A74956E-3CBD-455E-BEEB-22D59740178D}" srcOrd="0" destOrd="0" presId="urn:microsoft.com/office/officeart/2005/8/layout/orgChart1"/>
    <dgm:cxn modelId="{EF5A8458-CDDB-4867-8B0E-A1A1940F1269}" srcId="{EAC4D0B9-6EC4-4408-A5DE-ECB0B18F26C2}" destId="{897D0903-220E-4D90-AA34-7B13FAC8D7D8}" srcOrd="3" destOrd="0" parTransId="{00BAACAF-2220-4EC9-98E1-ECAD5B513CC1}" sibTransId="{42CAC938-04C2-4A58-81AE-3C68DA03C1A5}"/>
    <dgm:cxn modelId="{DFC13B5A-8869-4C7D-AF00-F1AE54B87AFD}" type="presOf" srcId="{84D44A59-6771-4A99-95F4-59FFC46CD4CE}" destId="{FF714142-03ED-49D2-844D-E41A299E0012}" srcOrd="0" destOrd="0" presId="urn:microsoft.com/office/officeart/2005/8/layout/orgChart1"/>
    <dgm:cxn modelId="{FF55CB7A-0392-4154-BA1B-433BE818CBB8}" type="presOf" srcId="{EAC4D0B9-6EC4-4408-A5DE-ECB0B18F26C2}" destId="{6B1DCD93-3CB7-4298-85D9-A49931E5361F}" srcOrd="0" destOrd="0" presId="urn:microsoft.com/office/officeart/2005/8/layout/orgChart1"/>
    <dgm:cxn modelId="{D0B9D07D-AF02-4F3B-89F0-06E6AC2B4D52}" type="presOf" srcId="{28EDD7AA-C3C7-481C-80FC-F21CC07C1799}" destId="{8893835D-3EDB-4886-838A-51F029C15C86}" srcOrd="0" destOrd="0" presId="urn:microsoft.com/office/officeart/2005/8/layout/orgChart1"/>
    <dgm:cxn modelId="{C4C63187-C973-4EF2-B9C7-78732EA3BE61}" type="presOf" srcId="{897D0903-220E-4D90-AA34-7B13FAC8D7D8}" destId="{8074307F-E9E7-4D41-A31F-8D806D4A0587}" srcOrd="0" destOrd="0" presId="urn:microsoft.com/office/officeart/2005/8/layout/orgChart1"/>
    <dgm:cxn modelId="{700CC992-5459-4835-B02D-DA3EA68C4194}" type="presOf" srcId="{16FE1DD7-A890-45B3-8761-CE789111D189}" destId="{93BEBE1A-59F6-4815-8C85-207CDB5F53CB}" srcOrd="0" destOrd="0" presId="urn:microsoft.com/office/officeart/2005/8/layout/orgChart1"/>
    <dgm:cxn modelId="{152EEDCA-EF7E-4CF1-850F-26F91A1E179F}" type="presOf" srcId="{EAC4D0B9-6EC4-4408-A5DE-ECB0B18F26C2}" destId="{633EAE17-0174-405E-A6B8-87F405A1D531}" srcOrd="1" destOrd="0" presId="urn:microsoft.com/office/officeart/2005/8/layout/orgChart1"/>
    <dgm:cxn modelId="{2F0799CB-942A-4B4C-915A-432FBB71D4FD}" type="presOf" srcId="{00BAACAF-2220-4EC9-98E1-ECAD5B513CC1}" destId="{F7CF1460-2BA9-45B5-926A-FA3C56FD3645}" srcOrd="0" destOrd="0" presId="urn:microsoft.com/office/officeart/2005/8/layout/orgChart1"/>
    <dgm:cxn modelId="{247DECD9-9B7D-46B2-AFBE-35B2FA081B75}" type="presOf" srcId="{84D44A59-6771-4A99-95F4-59FFC46CD4CE}" destId="{BE4C8EB4-E7A7-4E21-8CA1-BC6DFBC9883C}" srcOrd="1" destOrd="0" presId="urn:microsoft.com/office/officeart/2005/8/layout/orgChart1"/>
    <dgm:cxn modelId="{E6B438DA-5F79-44F1-9397-39611B8AD64C}" type="presOf" srcId="{CF414A57-0C69-4500-9002-872CCB395632}" destId="{A435895B-7437-4564-9B51-DA86C2C78C20}" srcOrd="0" destOrd="0" presId="urn:microsoft.com/office/officeart/2005/8/layout/orgChart1"/>
    <dgm:cxn modelId="{A84B46F7-471F-451C-92C3-FCA9CE8AA013}" type="presOf" srcId="{C0042936-0D97-4856-BF7C-49AD31ABCE5C}" destId="{C4237512-9F06-4C53-A031-9D4FC5D84AAC}" srcOrd="0" destOrd="0" presId="urn:microsoft.com/office/officeart/2005/8/layout/orgChart1"/>
    <dgm:cxn modelId="{7AB34496-F708-40FC-9E66-2A7822DBB2B8}" type="presParOf" srcId="{93BEBE1A-59F6-4815-8C85-207CDB5F53CB}" destId="{EBFC87EE-6109-4EE6-A76E-BBE8A6EA725B}" srcOrd="0" destOrd="0" presId="urn:microsoft.com/office/officeart/2005/8/layout/orgChart1"/>
    <dgm:cxn modelId="{838E4C0C-7459-497B-B152-073BEB77DC4E}" type="presParOf" srcId="{EBFC87EE-6109-4EE6-A76E-BBE8A6EA725B}" destId="{6B24AB9F-F28B-4CD4-8C4D-5A17D7EA195D}" srcOrd="0" destOrd="0" presId="urn:microsoft.com/office/officeart/2005/8/layout/orgChart1"/>
    <dgm:cxn modelId="{9F76DAB1-D7F9-43E2-9199-1BFF24504695}" type="presParOf" srcId="{6B24AB9F-F28B-4CD4-8C4D-5A17D7EA195D}" destId="{6B1DCD93-3CB7-4298-85D9-A49931E5361F}" srcOrd="0" destOrd="0" presId="urn:microsoft.com/office/officeart/2005/8/layout/orgChart1"/>
    <dgm:cxn modelId="{F4E4F12E-CFBD-4F18-9610-EE3BD682347B}" type="presParOf" srcId="{6B24AB9F-F28B-4CD4-8C4D-5A17D7EA195D}" destId="{633EAE17-0174-405E-A6B8-87F405A1D531}" srcOrd="1" destOrd="0" presId="urn:microsoft.com/office/officeart/2005/8/layout/orgChart1"/>
    <dgm:cxn modelId="{A6B6C812-0E50-4A6C-9EA7-80B021775D59}" type="presParOf" srcId="{EBFC87EE-6109-4EE6-A76E-BBE8A6EA725B}" destId="{1DB23FDF-AD04-4958-802E-DE22D244C5D4}" srcOrd="1" destOrd="0" presId="urn:microsoft.com/office/officeart/2005/8/layout/orgChart1"/>
    <dgm:cxn modelId="{79D3B838-061D-4DC8-AB0D-0FE41830F267}" type="presParOf" srcId="{1DB23FDF-AD04-4958-802E-DE22D244C5D4}" destId="{A435895B-7437-4564-9B51-DA86C2C78C20}" srcOrd="0" destOrd="0" presId="urn:microsoft.com/office/officeart/2005/8/layout/orgChart1"/>
    <dgm:cxn modelId="{E50CD2A2-E5B1-4706-8181-AC7F497B6E81}" type="presParOf" srcId="{1DB23FDF-AD04-4958-802E-DE22D244C5D4}" destId="{F7D66FE5-0C9B-4F0D-9B6D-FB487290D703}" srcOrd="1" destOrd="0" presId="urn:microsoft.com/office/officeart/2005/8/layout/orgChart1"/>
    <dgm:cxn modelId="{EAA141E6-6815-410F-8045-927BF5BBB42D}" type="presParOf" srcId="{F7D66FE5-0C9B-4F0D-9B6D-FB487290D703}" destId="{EFA345BB-9577-453D-ABB9-21955BCD7737}" srcOrd="0" destOrd="0" presId="urn:microsoft.com/office/officeart/2005/8/layout/orgChart1"/>
    <dgm:cxn modelId="{FD4107E6-B39F-414F-8D12-B7F03093B3C7}" type="presParOf" srcId="{EFA345BB-9577-453D-ABB9-21955BCD7737}" destId="{8893835D-3EDB-4886-838A-51F029C15C86}" srcOrd="0" destOrd="0" presId="urn:microsoft.com/office/officeart/2005/8/layout/orgChart1"/>
    <dgm:cxn modelId="{DC5D05C3-635A-41AF-AB64-D2191D2BA741}" type="presParOf" srcId="{EFA345BB-9577-453D-ABB9-21955BCD7737}" destId="{A4D61E30-D06E-4832-814A-B0E5D73D48FF}" srcOrd="1" destOrd="0" presId="urn:microsoft.com/office/officeart/2005/8/layout/orgChart1"/>
    <dgm:cxn modelId="{D6312C69-3B47-4F5E-A5EA-B070B788299F}" type="presParOf" srcId="{F7D66FE5-0C9B-4F0D-9B6D-FB487290D703}" destId="{A3370995-3518-4CAF-8ADD-9431886A17AB}" srcOrd="1" destOrd="0" presId="urn:microsoft.com/office/officeart/2005/8/layout/orgChart1"/>
    <dgm:cxn modelId="{59B82D24-9B0F-40A1-A3C7-803E11918128}" type="presParOf" srcId="{F7D66FE5-0C9B-4F0D-9B6D-FB487290D703}" destId="{F703771F-F5C9-48FE-9199-F9C2602528FF}" srcOrd="2" destOrd="0" presId="urn:microsoft.com/office/officeart/2005/8/layout/orgChart1"/>
    <dgm:cxn modelId="{160C33A6-37F0-4E14-9296-53C2DD666E54}" type="presParOf" srcId="{1DB23FDF-AD04-4958-802E-DE22D244C5D4}" destId="{C4237512-9F06-4C53-A031-9D4FC5D84AAC}" srcOrd="2" destOrd="0" presId="urn:microsoft.com/office/officeart/2005/8/layout/orgChart1"/>
    <dgm:cxn modelId="{069D8658-F257-41A9-9B4E-B3EFC28F3169}" type="presParOf" srcId="{1DB23FDF-AD04-4958-802E-DE22D244C5D4}" destId="{8F142442-7AA7-4FC4-99E6-5CA66A43E9B3}" srcOrd="3" destOrd="0" presId="urn:microsoft.com/office/officeart/2005/8/layout/orgChart1"/>
    <dgm:cxn modelId="{BA2033C6-FFD8-4395-A54E-D4A0018B97B2}" type="presParOf" srcId="{8F142442-7AA7-4FC4-99E6-5CA66A43E9B3}" destId="{50589540-A843-46E1-8E85-42CF68A7B989}" srcOrd="0" destOrd="0" presId="urn:microsoft.com/office/officeart/2005/8/layout/orgChart1"/>
    <dgm:cxn modelId="{AE01D5B5-FE40-40AA-96E4-8E29DE357B02}" type="presParOf" srcId="{50589540-A843-46E1-8E85-42CF68A7B989}" destId="{4A74956E-3CBD-455E-BEEB-22D59740178D}" srcOrd="0" destOrd="0" presId="urn:microsoft.com/office/officeart/2005/8/layout/orgChart1"/>
    <dgm:cxn modelId="{605BCEC7-518E-4967-AFC8-081947552422}" type="presParOf" srcId="{50589540-A843-46E1-8E85-42CF68A7B989}" destId="{F0480D15-F4AD-48E9-8FDD-5F5F53275405}" srcOrd="1" destOrd="0" presId="urn:microsoft.com/office/officeart/2005/8/layout/orgChart1"/>
    <dgm:cxn modelId="{52067B5B-B661-4F39-9340-D242BFF35CFD}" type="presParOf" srcId="{8F142442-7AA7-4FC4-99E6-5CA66A43E9B3}" destId="{9E00D9ED-363E-4FD3-9F14-EA8168FDDED8}" srcOrd="1" destOrd="0" presId="urn:microsoft.com/office/officeart/2005/8/layout/orgChart1"/>
    <dgm:cxn modelId="{038523A1-CA83-4779-A539-3469B0673848}" type="presParOf" srcId="{8F142442-7AA7-4FC4-99E6-5CA66A43E9B3}" destId="{0C80CCDE-6AAD-48A4-8589-409440589814}" srcOrd="2" destOrd="0" presId="urn:microsoft.com/office/officeart/2005/8/layout/orgChart1"/>
    <dgm:cxn modelId="{E9ECBD6E-546C-4E25-8E79-9C6C9AF69FA5}" type="presParOf" srcId="{1DB23FDF-AD04-4958-802E-DE22D244C5D4}" destId="{F7CF1460-2BA9-45B5-926A-FA3C56FD3645}" srcOrd="4" destOrd="0" presId="urn:microsoft.com/office/officeart/2005/8/layout/orgChart1"/>
    <dgm:cxn modelId="{E3D5FE98-729E-410C-8399-51730BE2808F}" type="presParOf" srcId="{1DB23FDF-AD04-4958-802E-DE22D244C5D4}" destId="{1A36A09A-9648-43B6-85A7-73262226A21B}" srcOrd="5" destOrd="0" presId="urn:microsoft.com/office/officeart/2005/8/layout/orgChart1"/>
    <dgm:cxn modelId="{036CE62B-DA70-4227-A93D-DD06D077A409}" type="presParOf" srcId="{1A36A09A-9648-43B6-85A7-73262226A21B}" destId="{379E228F-6526-4C51-B33D-1A3C1FB7760B}" srcOrd="0" destOrd="0" presId="urn:microsoft.com/office/officeart/2005/8/layout/orgChart1"/>
    <dgm:cxn modelId="{9880DD30-BF2A-4236-9009-7F065950C287}" type="presParOf" srcId="{379E228F-6526-4C51-B33D-1A3C1FB7760B}" destId="{8074307F-E9E7-4D41-A31F-8D806D4A0587}" srcOrd="0" destOrd="0" presId="urn:microsoft.com/office/officeart/2005/8/layout/orgChart1"/>
    <dgm:cxn modelId="{2F4C7DDE-DB86-4E5B-8798-BDD7F8FECA07}" type="presParOf" srcId="{379E228F-6526-4C51-B33D-1A3C1FB7760B}" destId="{EEFC6351-EE26-477A-9C42-5C87EC6AF3F8}" srcOrd="1" destOrd="0" presId="urn:microsoft.com/office/officeart/2005/8/layout/orgChart1"/>
    <dgm:cxn modelId="{3E3B932B-9E65-4D63-ADA9-2CE9E5A38A23}" type="presParOf" srcId="{1A36A09A-9648-43B6-85A7-73262226A21B}" destId="{36EEA38A-FEFE-4D1B-8B48-09DF6BC62CF6}" srcOrd="1" destOrd="0" presId="urn:microsoft.com/office/officeart/2005/8/layout/orgChart1"/>
    <dgm:cxn modelId="{E5932C0D-EE18-4320-9B00-4BD0B6A8C2E9}" type="presParOf" srcId="{1A36A09A-9648-43B6-85A7-73262226A21B}" destId="{10BE41FB-BEF4-4828-9CFC-1886C18B9C11}" srcOrd="2" destOrd="0" presId="urn:microsoft.com/office/officeart/2005/8/layout/orgChart1"/>
    <dgm:cxn modelId="{89DA0A2A-2F3B-4497-8304-45406D5326E6}" type="presParOf" srcId="{EBFC87EE-6109-4EE6-A76E-BBE8A6EA725B}" destId="{218A49D1-7DC5-4006-9F28-8493CA782D36}" srcOrd="2" destOrd="0" presId="urn:microsoft.com/office/officeart/2005/8/layout/orgChart1"/>
    <dgm:cxn modelId="{2ED88464-CA1D-43F8-95A5-DF181AFFC6EF}" type="presParOf" srcId="{218A49D1-7DC5-4006-9F28-8493CA782D36}" destId="{45E1BCAA-247F-4114-A3F3-99D35B4E9664}" srcOrd="0" destOrd="0" presId="urn:microsoft.com/office/officeart/2005/8/layout/orgChart1"/>
    <dgm:cxn modelId="{B2AEF49B-CA93-48DA-97D7-230E52CE7286}" type="presParOf" srcId="{218A49D1-7DC5-4006-9F28-8493CA782D36}" destId="{38A6C162-63FB-43CA-974F-1068441CE2C7}" srcOrd="1" destOrd="0" presId="urn:microsoft.com/office/officeart/2005/8/layout/orgChart1"/>
    <dgm:cxn modelId="{0DA58F41-5857-4744-B8FE-0CD65A379309}" type="presParOf" srcId="{38A6C162-63FB-43CA-974F-1068441CE2C7}" destId="{08CA17C0-0852-4D3E-A15A-7D45E66DBC99}" srcOrd="0" destOrd="0" presId="urn:microsoft.com/office/officeart/2005/8/layout/orgChart1"/>
    <dgm:cxn modelId="{570E03F9-B99A-49F7-A12F-6ADF556088AB}" type="presParOf" srcId="{08CA17C0-0852-4D3E-A15A-7D45E66DBC99}" destId="{FF714142-03ED-49D2-844D-E41A299E0012}" srcOrd="0" destOrd="0" presId="urn:microsoft.com/office/officeart/2005/8/layout/orgChart1"/>
    <dgm:cxn modelId="{4E19ED23-8EE8-4DF0-A425-94DEF0B5AAB4}" type="presParOf" srcId="{08CA17C0-0852-4D3E-A15A-7D45E66DBC99}" destId="{BE4C8EB4-E7A7-4E21-8CA1-BC6DFBC9883C}" srcOrd="1" destOrd="0" presId="urn:microsoft.com/office/officeart/2005/8/layout/orgChart1"/>
    <dgm:cxn modelId="{505B8F00-BCBB-4242-B9AE-AB381534B49C}" type="presParOf" srcId="{38A6C162-63FB-43CA-974F-1068441CE2C7}" destId="{F021A8A6-3139-4C5C-9AB9-C67A01A91C86}" srcOrd="1" destOrd="0" presId="urn:microsoft.com/office/officeart/2005/8/layout/orgChart1"/>
    <dgm:cxn modelId="{2F2B3984-FA67-4D9E-B425-EB247767D518}" type="presParOf" srcId="{38A6C162-63FB-43CA-974F-1068441CE2C7}" destId="{D057D836-D6CA-4D68-ABD3-E1F1CA7302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0229DE-4316-4C41-82DE-14AE6F2BDA67}"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zh-CN" altLang="en-US"/>
        </a:p>
      </dgm:t>
    </dgm:pt>
    <dgm:pt modelId="{11A3122F-D05E-4F05-A170-544415E11376}">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项目会议</a:t>
          </a:r>
        </a:p>
      </dgm:t>
    </dgm:pt>
    <dgm:pt modelId="{8D25984E-8D1A-4EC9-AF58-E321E53250A8}" type="parTrans" cxnId="{ACD13D2E-A365-4553-829F-023B721DE0DE}">
      <dgm:prSet/>
      <dgm:spPr/>
      <dgm:t>
        <a:bodyPr/>
        <a:lstStyle/>
        <a:p>
          <a:endParaRPr lang="zh-CN" altLang="en-US"/>
        </a:p>
      </dgm:t>
    </dgm:pt>
    <dgm:pt modelId="{05B1746E-A9E3-4354-A3D0-EC731E01657F}" type="sibTrans" cxnId="{ACD13D2E-A365-4553-829F-023B721DE0DE}">
      <dgm:prSet/>
      <dgm:spPr/>
      <dgm:t>
        <a:bodyPr/>
        <a:lstStyle/>
        <a:p>
          <a:endParaRPr lang="zh-CN" altLang="en-US"/>
        </a:p>
      </dgm:t>
    </dgm:pt>
    <dgm:pt modelId="{2C6CB152-561A-4130-B985-B19037A4F8E3}">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周例会</a:t>
          </a:r>
        </a:p>
      </dgm:t>
    </dgm:pt>
    <dgm:pt modelId="{73231948-A1D1-4DB1-A85B-7B17B624B94B}" type="parTrans" cxnId="{C03E47FC-45DA-472D-BFB9-AD996AB20DBE}">
      <dgm:prSet/>
      <dgm:spPr/>
      <dgm:t>
        <a:bodyPr/>
        <a:lstStyle/>
        <a:p>
          <a:endParaRPr lang="zh-CN" altLang="en-US"/>
        </a:p>
      </dgm:t>
    </dgm:pt>
    <dgm:pt modelId="{1F096B8A-361C-4735-BB51-30EAB10E61E1}" type="sibTrans" cxnId="{C03E47FC-45DA-472D-BFB9-AD996AB20DBE}">
      <dgm:prSet/>
      <dgm:spPr>
        <a:solidFill>
          <a:schemeClr val="bg1">
            <a:lumMod val="85000"/>
          </a:schemeClr>
        </a:solidFill>
      </dgm:spPr>
      <dgm:t>
        <a:bodyPr/>
        <a:lstStyle/>
        <a:p>
          <a:endParaRPr lang="zh-CN" altLang="en-US"/>
        </a:p>
      </dgm:t>
    </dgm:pt>
    <dgm:pt modelId="{01B7A405-D32F-4A8D-9B3B-FABAB978C640}">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阶段评审会</a:t>
          </a:r>
        </a:p>
      </dgm:t>
    </dgm:pt>
    <dgm:pt modelId="{E3FFFA9F-9A3F-4D3A-894D-E21BBE03B871}" type="parTrans" cxnId="{1EF4898A-261B-4112-8044-FAAEFCB0FAB0}">
      <dgm:prSet/>
      <dgm:spPr/>
      <dgm:t>
        <a:bodyPr/>
        <a:lstStyle/>
        <a:p>
          <a:endParaRPr lang="zh-CN" altLang="en-US"/>
        </a:p>
      </dgm:t>
    </dgm:pt>
    <dgm:pt modelId="{6E4EA2DF-BD5C-43AC-A75F-7ED62C005B3A}" type="sibTrans" cxnId="{1EF4898A-261B-4112-8044-FAAEFCB0FAB0}">
      <dgm:prSet/>
      <dgm:spPr>
        <a:solidFill>
          <a:schemeClr val="bg1">
            <a:lumMod val="85000"/>
          </a:schemeClr>
        </a:solidFill>
      </dgm:spPr>
      <dgm:t>
        <a:bodyPr/>
        <a:lstStyle/>
        <a:p>
          <a:endParaRPr lang="zh-CN" altLang="en-US"/>
        </a:p>
      </dgm:t>
    </dgm:pt>
    <dgm:pt modelId="{A58F8D41-B2D9-4C93-87A2-051121BD07E2}">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里程碑会议</a:t>
          </a:r>
        </a:p>
      </dgm:t>
    </dgm:pt>
    <dgm:pt modelId="{828D10F8-0AC3-4843-BA66-6019F400B78F}" type="parTrans" cxnId="{F6DD9861-7E49-4B6C-9BFE-89413E3D8435}">
      <dgm:prSet/>
      <dgm:spPr/>
      <dgm:t>
        <a:bodyPr/>
        <a:lstStyle/>
        <a:p>
          <a:endParaRPr lang="zh-CN" altLang="en-US"/>
        </a:p>
      </dgm:t>
    </dgm:pt>
    <dgm:pt modelId="{2A78F315-32D3-45E3-80E9-4467853B9E3B}" type="sibTrans" cxnId="{F6DD9861-7E49-4B6C-9BFE-89413E3D8435}">
      <dgm:prSet/>
      <dgm:spPr>
        <a:solidFill>
          <a:schemeClr val="bg1">
            <a:lumMod val="85000"/>
          </a:schemeClr>
        </a:solidFill>
      </dgm:spPr>
      <dgm:t>
        <a:bodyPr/>
        <a:lstStyle/>
        <a:p>
          <a:endParaRPr lang="zh-CN" altLang="en-US"/>
        </a:p>
      </dgm:t>
    </dgm:pt>
    <dgm:pt modelId="{E6938F98-3C1D-47F1-BB54-B8D4E96D008B}" type="pres">
      <dgm:prSet presAssocID="{750229DE-4316-4C41-82DE-14AE6F2BDA67}" presName="Name0" presStyleCnt="0">
        <dgm:presLayoutVars>
          <dgm:chMax val="1"/>
          <dgm:dir/>
          <dgm:animLvl val="ctr"/>
          <dgm:resizeHandles val="exact"/>
        </dgm:presLayoutVars>
      </dgm:prSet>
      <dgm:spPr/>
    </dgm:pt>
    <dgm:pt modelId="{35A215E2-4C80-46DC-8B2C-654524884F87}" type="pres">
      <dgm:prSet presAssocID="{11A3122F-D05E-4F05-A170-544415E11376}" presName="centerShape" presStyleLbl="node0" presStyleIdx="0" presStyleCnt="1" custScaleX="61384" custScaleY="61384"/>
      <dgm:spPr>
        <a:prstGeom prst="roundRect">
          <a:avLst/>
        </a:prstGeom>
      </dgm:spPr>
    </dgm:pt>
    <dgm:pt modelId="{D6FE7733-7A88-4B69-890B-9E7EC397270F}" type="pres">
      <dgm:prSet presAssocID="{2C6CB152-561A-4130-B985-B19037A4F8E3}" presName="node" presStyleLbl="node1" presStyleIdx="0" presStyleCnt="3">
        <dgm:presLayoutVars>
          <dgm:bulletEnabled val="1"/>
        </dgm:presLayoutVars>
      </dgm:prSet>
      <dgm:spPr>
        <a:prstGeom prst="wedgeRoundRectCallout">
          <a:avLst/>
        </a:prstGeom>
      </dgm:spPr>
    </dgm:pt>
    <dgm:pt modelId="{D22ECB5E-F9E5-43DD-B6E7-98057602E447}" type="pres">
      <dgm:prSet presAssocID="{2C6CB152-561A-4130-B985-B19037A4F8E3}" presName="dummy" presStyleCnt="0"/>
      <dgm:spPr/>
    </dgm:pt>
    <dgm:pt modelId="{8938AED2-F048-4F44-8D36-45773C1005ED}" type="pres">
      <dgm:prSet presAssocID="{1F096B8A-361C-4735-BB51-30EAB10E61E1}" presName="sibTrans" presStyleLbl="sibTrans2D1" presStyleIdx="0" presStyleCnt="3"/>
      <dgm:spPr/>
    </dgm:pt>
    <dgm:pt modelId="{D171CC82-E79C-4419-A961-7B753AA16257}" type="pres">
      <dgm:prSet presAssocID="{01B7A405-D32F-4A8D-9B3B-FABAB978C640}" presName="node" presStyleLbl="node1" presStyleIdx="1" presStyleCnt="3">
        <dgm:presLayoutVars>
          <dgm:bulletEnabled val="1"/>
        </dgm:presLayoutVars>
      </dgm:prSet>
      <dgm:spPr>
        <a:prstGeom prst="wedgeRoundRectCallout">
          <a:avLst/>
        </a:prstGeom>
      </dgm:spPr>
    </dgm:pt>
    <dgm:pt modelId="{C03E0A2E-8C71-45C4-8E6E-56F82B1384AF}" type="pres">
      <dgm:prSet presAssocID="{01B7A405-D32F-4A8D-9B3B-FABAB978C640}" presName="dummy" presStyleCnt="0"/>
      <dgm:spPr/>
    </dgm:pt>
    <dgm:pt modelId="{CFE7EFF3-8C47-4B35-A76F-8A53E7DA86E5}" type="pres">
      <dgm:prSet presAssocID="{6E4EA2DF-BD5C-43AC-A75F-7ED62C005B3A}" presName="sibTrans" presStyleLbl="sibTrans2D1" presStyleIdx="1" presStyleCnt="3"/>
      <dgm:spPr/>
    </dgm:pt>
    <dgm:pt modelId="{4DA2737E-541D-4381-8542-06EA6492800C}" type="pres">
      <dgm:prSet presAssocID="{A58F8D41-B2D9-4C93-87A2-051121BD07E2}" presName="node" presStyleLbl="node1" presStyleIdx="2" presStyleCnt="3">
        <dgm:presLayoutVars>
          <dgm:bulletEnabled val="1"/>
        </dgm:presLayoutVars>
      </dgm:prSet>
      <dgm:spPr>
        <a:prstGeom prst="wedgeRoundRectCallout">
          <a:avLst/>
        </a:prstGeom>
      </dgm:spPr>
    </dgm:pt>
    <dgm:pt modelId="{27D485BD-1A1C-454C-8590-42B5EC8A10E2}" type="pres">
      <dgm:prSet presAssocID="{A58F8D41-B2D9-4C93-87A2-051121BD07E2}" presName="dummy" presStyleCnt="0"/>
      <dgm:spPr/>
    </dgm:pt>
    <dgm:pt modelId="{93AAB680-CD0A-47DC-B171-9CDBC399A764}" type="pres">
      <dgm:prSet presAssocID="{2A78F315-32D3-45E3-80E9-4467853B9E3B}" presName="sibTrans" presStyleLbl="sibTrans2D1" presStyleIdx="2" presStyleCnt="3"/>
      <dgm:spPr/>
    </dgm:pt>
  </dgm:ptLst>
  <dgm:cxnLst>
    <dgm:cxn modelId="{DF6F240C-B3C1-487B-AF3D-8AE7B6634E77}" type="presOf" srcId="{A58F8D41-B2D9-4C93-87A2-051121BD07E2}" destId="{4DA2737E-541D-4381-8542-06EA6492800C}" srcOrd="0" destOrd="0" presId="urn:microsoft.com/office/officeart/2005/8/layout/radial6"/>
    <dgm:cxn modelId="{51FC8922-0E92-43B9-B01F-89744FB01227}" type="presOf" srcId="{1F096B8A-361C-4735-BB51-30EAB10E61E1}" destId="{8938AED2-F048-4F44-8D36-45773C1005ED}" srcOrd="0" destOrd="0" presId="urn:microsoft.com/office/officeart/2005/8/layout/radial6"/>
    <dgm:cxn modelId="{ACD13D2E-A365-4553-829F-023B721DE0DE}" srcId="{750229DE-4316-4C41-82DE-14AE6F2BDA67}" destId="{11A3122F-D05E-4F05-A170-544415E11376}" srcOrd="0" destOrd="0" parTransId="{8D25984E-8D1A-4EC9-AF58-E321E53250A8}" sibTransId="{05B1746E-A9E3-4354-A3D0-EC731E01657F}"/>
    <dgm:cxn modelId="{F6DD9861-7E49-4B6C-9BFE-89413E3D8435}" srcId="{11A3122F-D05E-4F05-A170-544415E11376}" destId="{A58F8D41-B2D9-4C93-87A2-051121BD07E2}" srcOrd="2" destOrd="0" parTransId="{828D10F8-0AC3-4843-BA66-6019F400B78F}" sibTransId="{2A78F315-32D3-45E3-80E9-4467853B9E3B}"/>
    <dgm:cxn modelId="{6C7A7755-32FE-49DD-BF97-02817F9AFE1A}" type="presOf" srcId="{11A3122F-D05E-4F05-A170-544415E11376}" destId="{35A215E2-4C80-46DC-8B2C-654524884F87}" srcOrd="0" destOrd="0" presId="urn:microsoft.com/office/officeart/2005/8/layout/radial6"/>
    <dgm:cxn modelId="{69E22A7C-94E8-4426-8EFE-85DAF52D1F6A}" type="presOf" srcId="{6E4EA2DF-BD5C-43AC-A75F-7ED62C005B3A}" destId="{CFE7EFF3-8C47-4B35-A76F-8A53E7DA86E5}" srcOrd="0" destOrd="0" presId="urn:microsoft.com/office/officeart/2005/8/layout/radial6"/>
    <dgm:cxn modelId="{547DB281-3472-41F4-9BB3-CED1683217F5}" type="presOf" srcId="{2A78F315-32D3-45E3-80E9-4467853B9E3B}" destId="{93AAB680-CD0A-47DC-B171-9CDBC399A764}" srcOrd="0" destOrd="0" presId="urn:microsoft.com/office/officeart/2005/8/layout/radial6"/>
    <dgm:cxn modelId="{1EF4898A-261B-4112-8044-FAAEFCB0FAB0}" srcId="{11A3122F-D05E-4F05-A170-544415E11376}" destId="{01B7A405-D32F-4A8D-9B3B-FABAB978C640}" srcOrd="1" destOrd="0" parTransId="{E3FFFA9F-9A3F-4D3A-894D-E21BBE03B871}" sibTransId="{6E4EA2DF-BD5C-43AC-A75F-7ED62C005B3A}"/>
    <dgm:cxn modelId="{B6BA6B94-6C4A-49BD-9761-FB5A53700D43}" type="presOf" srcId="{2C6CB152-561A-4130-B985-B19037A4F8E3}" destId="{D6FE7733-7A88-4B69-890B-9E7EC397270F}" srcOrd="0" destOrd="0" presId="urn:microsoft.com/office/officeart/2005/8/layout/radial6"/>
    <dgm:cxn modelId="{9D8D51A1-A69F-46CF-A967-6F9741EF2CFC}" type="presOf" srcId="{750229DE-4316-4C41-82DE-14AE6F2BDA67}" destId="{E6938F98-3C1D-47F1-BB54-B8D4E96D008B}" srcOrd="0" destOrd="0" presId="urn:microsoft.com/office/officeart/2005/8/layout/radial6"/>
    <dgm:cxn modelId="{2118FAC3-EFD0-4650-890A-2CA2CADCA8E5}" type="presOf" srcId="{01B7A405-D32F-4A8D-9B3B-FABAB978C640}" destId="{D171CC82-E79C-4419-A961-7B753AA16257}" srcOrd="0" destOrd="0" presId="urn:microsoft.com/office/officeart/2005/8/layout/radial6"/>
    <dgm:cxn modelId="{C03E47FC-45DA-472D-BFB9-AD996AB20DBE}" srcId="{11A3122F-D05E-4F05-A170-544415E11376}" destId="{2C6CB152-561A-4130-B985-B19037A4F8E3}" srcOrd="0" destOrd="0" parTransId="{73231948-A1D1-4DB1-A85B-7B17B624B94B}" sibTransId="{1F096B8A-361C-4735-BB51-30EAB10E61E1}"/>
    <dgm:cxn modelId="{1DBD1BE2-B5E4-4562-B54D-AB12DD7B7DBC}" type="presParOf" srcId="{E6938F98-3C1D-47F1-BB54-B8D4E96D008B}" destId="{35A215E2-4C80-46DC-8B2C-654524884F87}" srcOrd="0" destOrd="0" presId="urn:microsoft.com/office/officeart/2005/8/layout/radial6"/>
    <dgm:cxn modelId="{29DE148E-3332-4BA2-9FF9-7D7FEA7BBF84}" type="presParOf" srcId="{E6938F98-3C1D-47F1-BB54-B8D4E96D008B}" destId="{D6FE7733-7A88-4B69-890B-9E7EC397270F}" srcOrd="1" destOrd="0" presId="urn:microsoft.com/office/officeart/2005/8/layout/radial6"/>
    <dgm:cxn modelId="{C1F79265-DFED-4A3B-8F7D-7FADAC4BEC1C}" type="presParOf" srcId="{E6938F98-3C1D-47F1-BB54-B8D4E96D008B}" destId="{D22ECB5E-F9E5-43DD-B6E7-98057602E447}" srcOrd="2" destOrd="0" presId="urn:microsoft.com/office/officeart/2005/8/layout/radial6"/>
    <dgm:cxn modelId="{DCA49D64-45CD-47C3-9EF7-F02FC8D15E06}" type="presParOf" srcId="{E6938F98-3C1D-47F1-BB54-B8D4E96D008B}" destId="{8938AED2-F048-4F44-8D36-45773C1005ED}" srcOrd="3" destOrd="0" presId="urn:microsoft.com/office/officeart/2005/8/layout/radial6"/>
    <dgm:cxn modelId="{F12EB538-5470-4258-B646-D4FDE86D5A33}" type="presParOf" srcId="{E6938F98-3C1D-47F1-BB54-B8D4E96D008B}" destId="{D171CC82-E79C-4419-A961-7B753AA16257}" srcOrd="4" destOrd="0" presId="urn:microsoft.com/office/officeart/2005/8/layout/radial6"/>
    <dgm:cxn modelId="{F722CB9B-4B9A-4B89-B810-AABA0ADFDB03}" type="presParOf" srcId="{E6938F98-3C1D-47F1-BB54-B8D4E96D008B}" destId="{C03E0A2E-8C71-45C4-8E6E-56F82B1384AF}" srcOrd="5" destOrd="0" presId="urn:microsoft.com/office/officeart/2005/8/layout/radial6"/>
    <dgm:cxn modelId="{35B14939-813E-4244-88F5-3BA0544C334E}" type="presParOf" srcId="{E6938F98-3C1D-47F1-BB54-B8D4E96D008B}" destId="{CFE7EFF3-8C47-4B35-A76F-8A53E7DA86E5}" srcOrd="6" destOrd="0" presId="urn:microsoft.com/office/officeart/2005/8/layout/radial6"/>
    <dgm:cxn modelId="{BB463031-538B-4B0E-9DD8-D167EAC984CC}" type="presParOf" srcId="{E6938F98-3C1D-47F1-BB54-B8D4E96D008B}" destId="{4DA2737E-541D-4381-8542-06EA6492800C}" srcOrd="7" destOrd="0" presId="urn:microsoft.com/office/officeart/2005/8/layout/radial6"/>
    <dgm:cxn modelId="{2323FA6B-62DE-4D80-9B99-C9A0DD09CD71}" type="presParOf" srcId="{E6938F98-3C1D-47F1-BB54-B8D4E96D008B}" destId="{27D485BD-1A1C-454C-8590-42B5EC8A10E2}" srcOrd="8" destOrd="0" presId="urn:microsoft.com/office/officeart/2005/8/layout/radial6"/>
    <dgm:cxn modelId="{034C43E1-6D4A-4F69-9E67-5A0287608EDF}" type="presParOf" srcId="{E6938F98-3C1D-47F1-BB54-B8D4E96D008B}" destId="{93AAB680-CD0A-47DC-B171-9CDBC399A764}"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0229DE-4316-4C41-82DE-14AE6F2BDA67}"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zh-CN" altLang="en-US"/>
        </a:p>
      </dgm:t>
    </dgm:pt>
    <dgm:pt modelId="{11A3122F-D05E-4F05-A170-544415E11376}">
      <dgm:prSet phldrT="[文本]" custT="1"/>
      <dgm:spPr>
        <a:solidFill>
          <a:schemeClr val="tx2"/>
        </a:solidFill>
        <a:ln>
          <a:noFill/>
        </a:ln>
      </dgm:spPr>
      <dgm: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项目汇报</a:t>
          </a:r>
        </a:p>
      </dgm:t>
    </dgm:pt>
    <dgm:pt modelId="{8D25984E-8D1A-4EC9-AF58-E321E53250A8}" type="parTrans" cxnId="{ACD13D2E-A365-4553-829F-023B721DE0DE}">
      <dgm:prSet/>
      <dgm:spPr/>
      <dgm:t>
        <a:bodyPr/>
        <a:lstStyle/>
        <a:p>
          <a:endParaRPr lang="zh-CN" altLang="en-US"/>
        </a:p>
      </dgm:t>
    </dgm:pt>
    <dgm:pt modelId="{05B1746E-A9E3-4354-A3D0-EC731E01657F}" type="sibTrans" cxnId="{ACD13D2E-A365-4553-829F-023B721DE0DE}">
      <dgm:prSet/>
      <dgm:spPr/>
      <dgm:t>
        <a:bodyPr/>
        <a:lstStyle/>
        <a:p>
          <a:endParaRPr lang="zh-CN" altLang="en-US"/>
        </a:p>
      </dgm:t>
    </dgm:pt>
    <dgm:pt modelId="{2C6CB152-561A-4130-B985-B19037A4F8E3}">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周报</a:t>
          </a:r>
        </a:p>
      </dgm:t>
    </dgm:pt>
    <dgm:pt modelId="{73231948-A1D1-4DB1-A85B-7B17B624B94B}" type="parTrans" cxnId="{C03E47FC-45DA-472D-BFB9-AD996AB20DBE}">
      <dgm:prSet/>
      <dgm:spPr>
        <a:ln>
          <a:solidFill>
            <a:schemeClr val="bg1">
              <a:lumMod val="85000"/>
            </a:schemeClr>
          </a:solidFill>
        </a:ln>
      </dgm:spPr>
      <dgm:t>
        <a:bodyPr/>
        <a:lstStyle/>
        <a:p>
          <a:endParaRPr lang="zh-CN" altLang="en-US"/>
        </a:p>
      </dgm:t>
    </dgm:pt>
    <dgm:pt modelId="{1F096B8A-361C-4735-BB51-30EAB10E61E1}" type="sibTrans" cxnId="{C03E47FC-45DA-472D-BFB9-AD996AB20DBE}">
      <dgm:prSet/>
      <dgm:spPr>
        <a:solidFill>
          <a:schemeClr val="bg1">
            <a:lumMod val="85000"/>
          </a:schemeClr>
        </a:solidFill>
      </dgm:spPr>
      <dgm:t>
        <a:bodyPr/>
        <a:lstStyle/>
        <a:p>
          <a:endParaRPr lang="zh-CN" altLang="en-US"/>
        </a:p>
      </dgm:t>
    </dgm:pt>
    <dgm:pt modelId="{01B7A405-D32F-4A8D-9B3B-FABAB978C640}">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专题汇报</a:t>
          </a:r>
        </a:p>
      </dgm:t>
    </dgm:pt>
    <dgm:pt modelId="{E3FFFA9F-9A3F-4D3A-894D-E21BBE03B871}" type="parTrans" cxnId="{1EF4898A-261B-4112-8044-FAAEFCB0FAB0}">
      <dgm:prSet/>
      <dgm:spPr>
        <a:ln>
          <a:solidFill>
            <a:schemeClr val="bg1">
              <a:lumMod val="85000"/>
            </a:schemeClr>
          </a:solidFill>
        </a:ln>
      </dgm:spPr>
      <dgm:t>
        <a:bodyPr/>
        <a:lstStyle/>
        <a:p>
          <a:endParaRPr lang="zh-CN" altLang="en-US"/>
        </a:p>
      </dgm:t>
    </dgm:pt>
    <dgm:pt modelId="{6E4EA2DF-BD5C-43AC-A75F-7ED62C005B3A}" type="sibTrans" cxnId="{1EF4898A-261B-4112-8044-FAAEFCB0FAB0}">
      <dgm:prSet/>
      <dgm:spPr>
        <a:solidFill>
          <a:schemeClr val="bg1">
            <a:lumMod val="85000"/>
          </a:schemeClr>
        </a:solidFill>
      </dgm:spPr>
      <dgm:t>
        <a:bodyPr/>
        <a:lstStyle/>
        <a:p>
          <a:endParaRPr lang="zh-CN" altLang="en-US"/>
        </a:p>
      </dgm:t>
    </dgm:pt>
    <dgm:pt modelId="{A58F8D41-B2D9-4C93-87A2-051121BD07E2}">
      <dgm:prSet phldrT="[文本]" custT="1"/>
      <dgm:spPr>
        <a:solidFill>
          <a:schemeClr val="bg1">
            <a:lumMod val="85000"/>
          </a:schemeClr>
        </a:solidFill>
        <a:ln>
          <a:noFill/>
        </a:ln>
      </dgm:spPr>
      <dgm: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问题追踪</a:t>
          </a:r>
        </a:p>
      </dgm:t>
    </dgm:pt>
    <dgm:pt modelId="{828D10F8-0AC3-4843-BA66-6019F400B78F}" type="parTrans" cxnId="{F6DD9861-7E49-4B6C-9BFE-89413E3D8435}">
      <dgm:prSet/>
      <dgm:spPr>
        <a:ln>
          <a:solidFill>
            <a:schemeClr val="bg1">
              <a:lumMod val="85000"/>
            </a:schemeClr>
          </a:solidFill>
        </a:ln>
      </dgm:spPr>
      <dgm:t>
        <a:bodyPr/>
        <a:lstStyle/>
        <a:p>
          <a:endParaRPr lang="zh-CN" altLang="en-US"/>
        </a:p>
      </dgm:t>
    </dgm:pt>
    <dgm:pt modelId="{2A78F315-32D3-45E3-80E9-4467853B9E3B}" type="sibTrans" cxnId="{F6DD9861-7E49-4B6C-9BFE-89413E3D8435}">
      <dgm:prSet/>
      <dgm:spPr>
        <a:solidFill>
          <a:schemeClr val="bg1">
            <a:lumMod val="85000"/>
          </a:schemeClr>
        </a:solidFill>
      </dgm:spPr>
      <dgm:t>
        <a:bodyPr/>
        <a:lstStyle/>
        <a:p>
          <a:endParaRPr lang="zh-CN" altLang="en-US"/>
        </a:p>
      </dgm:t>
    </dgm:pt>
    <dgm:pt modelId="{8C26C1A2-FB43-4A13-A486-FD9CE56096D0}" type="pres">
      <dgm:prSet presAssocID="{750229DE-4316-4C41-82DE-14AE6F2BDA67}" presName="Name0" presStyleCnt="0">
        <dgm:presLayoutVars>
          <dgm:chMax val="1"/>
          <dgm:dir/>
          <dgm:animLvl val="ctr"/>
          <dgm:resizeHandles val="exact"/>
        </dgm:presLayoutVars>
      </dgm:prSet>
      <dgm:spPr/>
    </dgm:pt>
    <dgm:pt modelId="{9F6F259B-9E08-4D5F-8315-49334AF6A273}" type="pres">
      <dgm:prSet presAssocID="{11A3122F-D05E-4F05-A170-544415E11376}" presName="centerShape" presStyleLbl="node0" presStyleIdx="0" presStyleCnt="1" custScaleX="82147" custScaleY="82147"/>
      <dgm:spPr/>
    </dgm:pt>
    <dgm:pt modelId="{E6C7D4A3-F653-460C-839B-B8F0FB360603}" type="pres">
      <dgm:prSet presAssocID="{73231948-A1D1-4DB1-A85B-7B17B624B94B}" presName="parTrans" presStyleLbl="sibTrans2D1" presStyleIdx="0" presStyleCnt="3"/>
      <dgm:spPr/>
    </dgm:pt>
    <dgm:pt modelId="{9D73CE88-6460-41CC-B946-7F1097725A92}" type="pres">
      <dgm:prSet presAssocID="{73231948-A1D1-4DB1-A85B-7B17B624B94B}" presName="connectorText" presStyleLbl="sibTrans2D1" presStyleIdx="0" presStyleCnt="3"/>
      <dgm:spPr/>
    </dgm:pt>
    <dgm:pt modelId="{526055B2-BBB6-45EE-837E-9D4842BBB935}" type="pres">
      <dgm:prSet presAssocID="{2C6CB152-561A-4130-B985-B19037A4F8E3}" presName="node" presStyleLbl="node1" presStyleIdx="0" presStyleCnt="3">
        <dgm:presLayoutVars>
          <dgm:bulletEnabled val="1"/>
        </dgm:presLayoutVars>
      </dgm:prSet>
      <dgm:spPr/>
    </dgm:pt>
    <dgm:pt modelId="{AF80DD0E-6A27-48EB-ACED-2A818DE567E2}" type="pres">
      <dgm:prSet presAssocID="{E3FFFA9F-9A3F-4D3A-894D-E21BBE03B871}" presName="parTrans" presStyleLbl="sibTrans2D1" presStyleIdx="1" presStyleCnt="3"/>
      <dgm:spPr/>
    </dgm:pt>
    <dgm:pt modelId="{5E9AEB63-3612-4DF9-A49E-C65255963651}" type="pres">
      <dgm:prSet presAssocID="{E3FFFA9F-9A3F-4D3A-894D-E21BBE03B871}" presName="connectorText" presStyleLbl="sibTrans2D1" presStyleIdx="1" presStyleCnt="3"/>
      <dgm:spPr/>
    </dgm:pt>
    <dgm:pt modelId="{B65967D1-DED3-403A-BC41-6CABD4768948}" type="pres">
      <dgm:prSet presAssocID="{01B7A405-D32F-4A8D-9B3B-FABAB978C640}" presName="node" presStyleLbl="node1" presStyleIdx="1" presStyleCnt="3">
        <dgm:presLayoutVars>
          <dgm:bulletEnabled val="1"/>
        </dgm:presLayoutVars>
      </dgm:prSet>
      <dgm:spPr/>
    </dgm:pt>
    <dgm:pt modelId="{59F63317-2FB5-4443-AE64-106D7BFFD034}" type="pres">
      <dgm:prSet presAssocID="{828D10F8-0AC3-4843-BA66-6019F400B78F}" presName="parTrans" presStyleLbl="sibTrans2D1" presStyleIdx="2" presStyleCnt="3"/>
      <dgm:spPr/>
    </dgm:pt>
    <dgm:pt modelId="{DA7466E0-AFE2-425A-BA8F-C2BCAADD2797}" type="pres">
      <dgm:prSet presAssocID="{828D10F8-0AC3-4843-BA66-6019F400B78F}" presName="connectorText" presStyleLbl="sibTrans2D1" presStyleIdx="2" presStyleCnt="3"/>
      <dgm:spPr/>
    </dgm:pt>
    <dgm:pt modelId="{7C251BAD-9033-47CC-9CEE-2C7805C00F9E}" type="pres">
      <dgm:prSet presAssocID="{A58F8D41-B2D9-4C93-87A2-051121BD07E2}" presName="node" presStyleLbl="node1" presStyleIdx="2" presStyleCnt="3">
        <dgm:presLayoutVars>
          <dgm:bulletEnabled val="1"/>
        </dgm:presLayoutVars>
      </dgm:prSet>
      <dgm:spPr/>
    </dgm:pt>
  </dgm:ptLst>
  <dgm:cxnLst>
    <dgm:cxn modelId="{ACD13D2E-A365-4553-829F-023B721DE0DE}" srcId="{750229DE-4316-4C41-82DE-14AE6F2BDA67}" destId="{11A3122F-D05E-4F05-A170-544415E11376}" srcOrd="0" destOrd="0" parTransId="{8D25984E-8D1A-4EC9-AF58-E321E53250A8}" sibTransId="{05B1746E-A9E3-4354-A3D0-EC731E01657F}"/>
    <dgm:cxn modelId="{F6DD9861-7E49-4B6C-9BFE-89413E3D8435}" srcId="{11A3122F-D05E-4F05-A170-544415E11376}" destId="{A58F8D41-B2D9-4C93-87A2-051121BD07E2}" srcOrd="2" destOrd="0" parTransId="{828D10F8-0AC3-4843-BA66-6019F400B78F}" sibTransId="{2A78F315-32D3-45E3-80E9-4467853B9E3B}"/>
    <dgm:cxn modelId="{F67F1A68-0FC6-4648-860B-9B16F4F196DC}" type="presOf" srcId="{828D10F8-0AC3-4843-BA66-6019F400B78F}" destId="{59F63317-2FB5-4443-AE64-106D7BFFD034}" srcOrd="0" destOrd="0" presId="urn:microsoft.com/office/officeart/2005/8/layout/radial5"/>
    <dgm:cxn modelId="{6362426B-891B-4578-825D-E45F885DDA4C}" type="presOf" srcId="{A58F8D41-B2D9-4C93-87A2-051121BD07E2}" destId="{7C251BAD-9033-47CC-9CEE-2C7805C00F9E}" srcOrd="0" destOrd="0" presId="urn:microsoft.com/office/officeart/2005/8/layout/radial5"/>
    <dgm:cxn modelId="{DD6A386C-663F-4A04-87BE-95758E6B0DE3}" type="presOf" srcId="{73231948-A1D1-4DB1-A85B-7B17B624B94B}" destId="{E6C7D4A3-F653-460C-839B-B8F0FB360603}" srcOrd="0" destOrd="0" presId="urn:microsoft.com/office/officeart/2005/8/layout/radial5"/>
    <dgm:cxn modelId="{53440857-1FFF-40DA-AAA2-BA5CB3083845}" type="presOf" srcId="{750229DE-4316-4C41-82DE-14AE6F2BDA67}" destId="{8C26C1A2-FB43-4A13-A486-FD9CE56096D0}" srcOrd="0" destOrd="0" presId="urn:microsoft.com/office/officeart/2005/8/layout/radial5"/>
    <dgm:cxn modelId="{1EF4898A-261B-4112-8044-FAAEFCB0FAB0}" srcId="{11A3122F-D05E-4F05-A170-544415E11376}" destId="{01B7A405-D32F-4A8D-9B3B-FABAB978C640}" srcOrd="1" destOrd="0" parTransId="{E3FFFA9F-9A3F-4D3A-894D-E21BBE03B871}" sibTransId="{6E4EA2DF-BD5C-43AC-A75F-7ED62C005B3A}"/>
    <dgm:cxn modelId="{8B7EBDA3-5B91-4DD9-A701-6ADBFC64E974}" type="presOf" srcId="{2C6CB152-561A-4130-B985-B19037A4F8E3}" destId="{526055B2-BBB6-45EE-837E-9D4842BBB935}" srcOrd="0" destOrd="0" presId="urn:microsoft.com/office/officeart/2005/8/layout/radial5"/>
    <dgm:cxn modelId="{32E458AE-9F8F-4256-BCE5-77C16DCDE555}" type="presOf" srcId="{E3FFFA9F-9A3F-4D3A-894D-E21BBE03B871}" destId="{AF80DD0E-6A27-48EB-ACED-2A818DE567E2}" srcOrd="0" destOrd="0" presId="urn:microsoft.com/office/officeart/2005/8/layout/radial5"/>
    <dgm:cxn modelId="{A21D3DBD-9A75-4107-BA1E-9D2034874583}" type="presOf" srcId="{01B7A405-D32F-4A8D-9B3B-FABAB978C640}" destId="{B65967D1-DED3-403A-BC41-6CABD4768948}" srcOrd="0" destOrd="0" presId="urn:microsoft.com/office/officeart/2005/8/layout/radial5"/>
    <dgm:cxn modelId="{F67CB5BE-1538-4B7B-B150-E8F1DA981C39}" type="presOf" srcId="{11A3122F-D05E-4F05-A170-544415E11376}" destId="{9F6F259B-9E08-4D5F-8315-49334AF6A273}" srcOrd="0" destOrd="0" presId="urn:microsoft.com/office/officeart/2005/8/layout/radial5"/>
    <dgm:cxn modelId="{F06708CC-6398-41EB-904E-DF5F8D4CD0FC}" type="presOf" srcId="{E3FFFA9F-9A3F-4D3A-894D-E21BBE03B871}" destId="{5E9AEB63-3612-4DF9-A49E-C65255963651}" srcOrd="1" destOrd="0" presId="urn:microsoft.com/office/officeart/2005/8/layout/radial5"/>
    <dgm:cxn modelId="{636C2FCE-00F1-4786-972B-006CFD5DB62E}" type="presOf" srcId="{828D10F8-0AC3-4843-BA66-6019F400B78F}" destId="{DA7466E0-AFE2-425A-BA8F-C2BCAADD2797}" srcOrd="1" destOrd="0" presId="urn:microsoft.com/office/officeart/2005/8/layout/radial5"/>
    <dgm:cxn modelId="{EC92D3F8-16BB-49E8-B472-93A18F37480D}" type="presOf" srcId="{73231948-A1D1-4DB1-A85B-7B17B624B94B}" destId="{9D73CE88-6460-41CC-B946-7F1097725A92}" srcOrd="1" destOrd="0" presId="urn:microsoft.com/office/officeart/2005/8/layout/radial5"/>
    <dgm:cxn modelId="{C03E47FC-45DA-472D-BFB9-AD996AB20DBE}" srcId="{11A3122F-D05E-4F05-A170-544415E11376}" destId="{2C6CB152-561A-4130-B985-B19037A4F8E3}" srcOrd="0" destOrd="0" parTransId="{73231948-A1D1-4DB1-A85B-7B17B624B94B}" sibTransId="{1F096B8A-361C-4735-BB51-30EAB10E61E1}"/>
    <dgm:cxn modelId="{E3DD4DA8-8B4E-4219-8AE2-6450177A1BF6}" type="presParOf" srcId="{8C26C1A2-FB43-4A13-A486-FD9CE56096D0}" destId="{9F6F259B-9E08-4D5F-8315-49334AF6A273}" srcOrd="0" destOrd="0" presId="urn:microsoft.com/office/officeart/2005/8/layout/radial5"/>
    <dgm:cxn modelId="{4E3FE500-49D5-44E9-8EDE-FA4161559C16}" type="presParOf" srcId="{8C26C1A2-FB43-4A13-A486-FD9CE56096D0}" destId="{E6C7D4A3-F653-460C-839B-B8F0FB360603}" srcOrd="1" destOrd="0" presId="urn:microsoft.com/office/officeart/2005/8/layout/radial5"/>
    <dgm:cxn modelId="{391268E4-3FF3-472F-BFFF-9B9473E58960}" type="presParOf" srcId="{E6C7D4A3-F653-460C-839B-B8F0FB360603}" destId="{9D73CE88-6460-41CC-B946-7F1097725A92}" srcOrd="0" destOrd="0" presId="urn:microsoft.com/office/officeart/2005/8/layout/radial5"/>
    <dgm:cxn modelId="{6F7DFE4D-33BB-40A3-A8BC-D594D309D5CF}" type="presParOf" srcId="{8C26C1A2-FB43-4A13-A486-FD9CE56096D0}" destId="{526055B2-BBB6-45EE-837E-9D4842BBB935}" srcOrd="2" destOrd="0" presId="urn:microsoft.com/office/officeart/2005/8/layout/radial5"/>
    <dgm:cxn modelId="{C64552B2-CE49-43E3-96DA-AE2A048216BF}" type="presParOf" srcId="{8C26C1A2-FB43-4A13-A486-FD9CE56096D0}" destId="{AF80DD0E-6A27-48EB-ACED-2A818DE567E2}" srcOrd="3" destOrd="0" presId="urn:microsoft.com/office/officeart/2005/8/layout/radial5"/>
    <dgm:cxn modelId="{503E9A16-3D19-49A0-8092-46CE42C18B7C}" type="presParOf" srcId="{AF80DD0E-6A27-48EB-ACED-2A818DE567E2}" destId="{5E9AEB63-3612-4DF9-A49E-C65255963651}" srcOrd="0" destOrd="0" presId="urn:microsoft.com/office/officeart/2005/8/layout/radial5"/>
    <dgm:cxn modelId="{73165B9C-8A14-48E8-A08F-740D2E0F4A43}" type="presParOf" srcId="{8C26C1A2-FB43-4A13-A486-FD9CE56096D0}" destId="{B65967D1-DED3-403A-BC41-6CABD4768948}" srcOrd="4" destOrd="0" presId="urn:microsoft.com/office/officeart/2005/8/layout/radial5"/>
    <dgm:cxn modelId="{EF0010A4-B61C-41B6-9AFC-31D412D70B31}" type="presParOf" srcId="{8C26C1A2-FB43-4A13-A486-FD9CE56096D0}" destId="{59F63317-2FB5-4443-AE64-106D7BFFD034}" srcOrd="5" destOrd="0" presId="urn:microsoft.com/office/officeart/2005/8/layout/radial5"/>
    <dgm:cxn modelId="{4F1C3CB9-3DB0-4D8C-A0B7-C1A30949253C}" type="presParOf" srcId="{59F63317-2FB5-4443-AE64-106D7BFFD034}" destId="{DA7466E0-AFE2-425A-BA8F-C2BCAADD2797}" srcOrd="0" destOrd="0" presId="urn:microsoft.com/office/officeart/2005/8/layout/radial5"/>
    <dgm:cxn modelId="{66FD28C9-0209-4A9B-AA31-82406CA143ED}" type="presParOf" srcId="{8C26C1A2-FB43-4A13-A486-FD9CE56096D0}" destId="{7C251BAD-9033-47CC-9CEE-2C7805C00F9E}" srcOrd="6"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8FE3-B986-438F-B07B-60255ECB3072}">
      <dsp:nvSpPr>
        <dsp:cNvPr id="0" name=""/>
        <dsp:cNvSpPr/>
      </dsp:nvSpPr>
      <dsp:spPr>
        <a:xfrm>
          <a:off x="1984"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2009 </a:t>
          </a:r>
          <a:r>
            <a:rPr lang="zh-CN" altLang="en-US" sz="1200" kern="1200" dirty="0">
              <a:latin typeface="微软雅黑" panose="020B0503020204020204" pitchFamily="34" charset="-122"/>
              <a:ea typeface="微软雅黑" panose="020B0503020204020204" pitchFamily="34" charset="-122"/>
            </a:rPr>
            <a:t>购物搜索引擎</a:t>
          </a:r>
        </a:p>
      </dsp:txBody>
      <dsp:txXfrm>
        <a:off x="184862" y="0"/>
        <a:ext cx="1400337" cy="365756"/>
      </dsp:txXfrm>
    </dsp:sp>
    <dsp:sp modelId="{A8F288B1-16B8-4EBA-822C-8A4983C8679C}">
      <dsp:nvSpPr>
        <dsp:cNvPr id="0" name=""/>
        <dsp:cNvSpPr/>
      </dsp:nvSpPr>
      <dsp:spPr>
        <a:xfrm>
          <a:off x="1591468"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2012 </a:t>
          </a:r>
          <a:r>
            <a:rPr lang="zh-CN" altLang="en-US" sz="1200" kern="1200" dirty="0">
              <a:latin typeface="微软雅黑" panose="020B0503020204020204" pitchFamily="34" charset="-122"/>
              <a:ea typeface="微软雅黑" panose="020B0503020204020204" pitchFamily="34" charset="-122"/>
            </a:rPr>
            <a:t>混合搜索引擎</a:t>
          </a:r>
        </a:p>
      </dsp:txBody>
      <dsp:txXfrm>
        <a:off x="1774346" y="0"/>
        <a:ext cx="1400337" cy="365756"/>
      </dsp:txXfrm>
    </dsp:sp>
    <dsp:sp modelId="{96B47C02-B403-426E-858E-A2C4E2BF8C2A}">
      <dsp:nvSpPr>
        <dsp:cNvPr id="0" name=""/>
        <dsp:cNvSpPr/>
      </dsp:nvSpPr>
      <dsp:spPr>
        <a:xfrm>
          <a:off x="3180953"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2014 </a:t>
          </a:r>
          <a:r>
            <a:rPr lang="zh-CN" altLang="en-US" sz="1200" kern="1200" dirty="0">
              <a:latin typeface="微软雅黑" panose="020B0503020204020204" pitchFamily="34" charset="-122"/>
              <a:ea typeface="微软雅黑" panose="020B0503020204020204" pitchFamily="34" charset="-122"/>
            </a:rPr>
            <a:t>数据采集分析</a:t>
          </a:r>
        </a:p>
      </dsp:txBody>
      <dsp:txXfrm>
        <a:off x="3363831" y="0"/>
        <a:ext cx="1400337" cy="365756"/>
      </dsp:txXfrm>
    </dsp:sp>
    <dsp:sp modelId="{9E258227-4F89-4DB8-9334-51309BD20C19}">
      <dsp:nvSpPr>
        <dsp:cNvPr id="0" name=""/>
        <dsp:cNvSpPr/>
      </dsp:nvSpPr>
      <dsp:spPr>
        <a:xfrm>
          <a:off x="4770437"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2016 </a:t>
          </a:r>
          <a:r>
            <a:rPr lang="zh-CN" altLang="en-US" sz="1200" kern="1200" dirty="0">
              <a:latin typeface="微软雅黑" panose="020B0503020204020204" pitchFamily="34" charset="-122"/>
              <a:ea typeface="微软雅黑" panose="020B0503020204020204" pitchFamily="34" charset="-122"/>
            </a:rPr>
            <a:t>大数据产品</a:t>
          </a:r>
        </a:p>
      </dsp:txBody>
      <dsp:txXfrm>
        <a:off x="4953315" y="0"/>
        <a:ext cx="1400337" cy="365756"/>
      </dsp:txXfrm>
    </dsp:sp>
    <dsp:sp modelId="{253EAD57-736F-4174-8C2B-52783A2143E1}">
      <dsp:nvSpPr>
        <dsp:cNvPr id="0" name=""/>
        <dsp:cNvSpPr/>
      </dsp:nvSpPr>
      <dsp:spPr>
        <a:xfrm>
          <a:off x="6359921" y="0"/>
          <a:ext cx="1766093" cy="365756"/>
        </a:xfrm>
        <a:prstGeom prst="chevron">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zh-CN" sz="1200" kern="1200" dirty="0">
              <a:solidFill>
                <a:schemeClr val="accent4"/>
              </a:solidFill>
              <a:latin typeface="微软雅黑" panose="020B0503020204020204" pitchFamily="34" charset="-122"/>
              <a:ea typeface="微软雅黑" panose="020B0503020204020204" pitchFamily="34" charset="-122"/>
            </a:rPr>
            <a:t>2017 </a:t>
          </a:r>
          <a:r>
            <a:rPr lang="zh-CN" altLang="en-US" sz="1200" kern="1200" dirty="0">
              <a:latin typeface="微软雅黑" panose="020B0503020204020204" pitchFamily="34" charset="-122"/>
              <a:ea typeface="微软雅黑" panose="020B0503020204020204" pitchFamily="34" charset="-122"/>
            </a:rPr>
            <a:t>行业应用方案</a:t>
          </a:r>
        </a:p>
      </dsp:txBody>
      <dsp:txXfrm>
        <a:off x="6542799" y="0"/>
        <a:ext cx="1400337" cy="365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4AF0D-0C2F-4DA1-BF67-348BC0BF030D}">
      <dsp:nvSpPr>
        <dsp:cNvPr id="0" name=""/>
        <dsp:cNvSpPr/>
      </dsp:nvSpPr>
      <dsp:spPr>
        <a:xfrm>
          <a:off x="3096684" y="822739"/>
          <a:ext cx="111262" cy="487433"/>
        </a:xfrm>
        <a:custGeom>
          <a:avLst/>
          <a:gdLst/>
          <a:ahLst/>
          <a:cxnLst/>
          <a:rect l="0" t="0" r="0" b="0"/>
          <a:pathLst>
            <a:path>
              <a:moveTo>
                <a:pt x="0" y="0"/>
              </a:moveTo>
              <a:lnTo>
                <a:pt x="0" y="487433"/>
              </a:lnTo>
              <a:lnTo>
                <a:pt x="111262" y="487433"/>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5E1BCAA-247F-4114-A3F3-99D35B4E9664}">
      <dsp:nvSpPr>
        <dsp:cNvPr id="0" name=""/>
        <dsp:cNvSpPr/>
      </dsp:nvSpPr>
      <dsp:spPr>
        <a:xfrm>
          <a:off x="2985422" y="822739"/>
          <a:ext cx="111262" cy="487433"/>
        </a:xfrm>
        <a:custGeom>
          <a:avLst/>
          <a:gdLst/>
          <a:ahLst/>
          <a:cxnLst/>
          <a:rect l="0" t="0" r="0" b="0"/>
          <a:pathLst>
            <a:path>
              <a:moveTo>
                <a:pt x="111262" y="0"/>
              </a:moveTo>
              <a:lnTo>
                <a:pt x="111262" y="487433"/>
              </a:lnTo>
              <a:lnTo>
                <a:pt x="0" y="487433"/>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DEA16991-3E76-45FE-8FC2-671B640588C3}">
      <dsp:nvSpPr>
        <dsp:cNvPr id="0" name=""/>
        <dsp:cNvSpPr/>
      </dsp:nvSpPr>
      <dsp:spPr>
        <a:xfrm>
          <a:off x="4333126" y="2327426"/>
          <a:ext cx="91440" cy="222524"/>
        </a:xfrm>
        <a:custGeom>
          <a:avLst/>
          <a:gdLst/>
          <a:ahLst/>
          <a:cxnLst/>
          <a:rect l="0" t="0" r="0" b="0"/>
          <a:pathLst>
            <a:path>
              <a:moveTo>
                <a:pt x="45720" y="0"/>
              </a:moveTo>
              <a:lnTo>
                <a:pt x="45720" y="22252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F7CF1460-2BA9-45B5-926A-FA3C56FD3645}">
      <dsp:nvSpPr>
        <dsp:cNvPr id="0" name=""/>
        <dsp:cNvSpPr/>
      </dsp:nvSpPr>
      <dsp:spPr>
        <a:xfrm>
          <a:off x="3096684" y="822739"/>
          <a:ext cx="1282162" cy="974867"/>
        </a:xfrm>
        <a:custGeom>
          <a:avLst/>
          <a:gdLst/>
          <a:ahLst/>
          <a:cxnLst/>
          <a:rect l="0" t="0" r="0" b="0"/>
          <a:pathLst>
            <a:path>
              <a:moveTo>
                <a:pt x="0" y="0"/>
              </a:moveTo>
              <a:lnTo>
                <a:pt x="0" y="863605"/>
              </a:lnTo>
              <a:lnTo>
                <a:pt x="1282162" y="863605"/>
              </a:lnTo>
              <a:lnTo>
                <a:pt x="1282162" y="974867"/>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2124832C-A2A8-4E2F-BA40-D82A289922E3}">
      <dsp:nvSpPr>
        <dsp:cNvPr id="0" name=""/>
        <dsp:cNvSpPr/>
      </dsp:nvSpPr>
      <dsp:spPr>
        <a:xfrm>
          <a:off x="1814521" y="2327426"/>
          <a:ext cx="1282162" cy="222524"/>
        </a:xfrm>
        <a:custGeom>
          <a:avLst/>
          <a:gdLst/>
          <a:ahLst/>
          <a:cxnLst/>
          <a:rect l="0" t="0" r="0" b="0"/>
          <a:pathLst>
            <a:path>
              <a:moveTo>
                <a:pt x="0" y="0"/>
              </a:moveTo>
              <a:lnTo>
                <a:pt x="0" y="111262"/>
              </a:lnTo>
              <a:lnTo>
                <a:pt x="1282162" y="111262"/>
              </a:lnTo>
              <a:lnTo>
                <a:pt x="1282162" y="22252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7715320-05AA-40B7-8B9D-59E274D18326}">
      <dsp:nvSpPr>
        <dsp:cNvPr id="0" name=""/>
        <dsp:cNvSpPr/>
      </dsp:nvSpPr>
      <dsp:spPr>
        <a:xfrm>
          <a:off x="1768801" y="2327426"/>
          <a:ext cx="91440" cy="222524"/>
        </a:xfrm>
        <a:custGeom>
          <a:avLst/>
          <a:gdLst/>
          <a:ahLst/>
          <a:cxnLst/>
          <a:rect l="0" t="0" r="0" b="0"/>
          <a:pathLst>
            <a:path>
              <a:moveTo>
                <a:pt x="45720" y="0"/>
              </a:moveTo>
              <a:lnTo>
                <a:pt x="45720" y="22252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621625F1-9717-4B15-A53E-E9149CEB089E}">
      <dsp:nvSpPr>
        <dsp:cNvPr id="0" name=""/>
        <dsp:cNvSpPr/>
      </dsp:nvSpPr>
      <dsp:spPr>
        <a:xfrm>
          <a:off x="532359" y="2327426"/>
          <a:ext cx="1282162" cy="222524"/>
        </a:xfrm>
        <a:custGeom>
          <a:avLst/>
          <a:gdLst/>
          <a:ahLst/>
          <a:cxnLst/>
          <a:rect l="0" t="0" r="0" b="0"/>
          <a:pathLst>
            <a:path>
              <a:moveTo>
                <a:pt x="1282162" y="0"/>
              </a:moveTo>
              <a:lnTo>
                <a:pt x="1282162" y="111262"/>
              </a:lnTo>
              <a:lnTo>
                <a:pt x="0" y="111262"/>
              </a:lnTo>
              <a:lnTo>
                <a:pt x="0" y="22252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A435895B-7437-4564-9B51-DA86C2C78C20}">
      <dsp:nvSpPr>
        <dsp:cNvPr id="0" name=""/>
        <dsp:cNvSpPr/>
      </dsp:nvSpPr>
      <dsp:spPr>
        <a:xfrm>
          <a:off x="1814521" y="822739"/>
          <a:ext cx="1282162" cy="974867"/>
        </a:xfrm>
        <a:custGeom>
          <a:avLst/>
          <a:gdLst/>
          <a:ahLst/>
          <a:cxnLst/>
          <a:rect l="0" t="0" r="0" b="0"/>
          <a:pathLst>
            <a:path>
              <a:moveTo>
                <a:pt x="1282162" y="0"/>
              </a:moveTo>
              <a:lnTo>
                <a:pt x="1282162" y="863605"/>
              </a:lnTo>
              <a:lnTo>
                <a:pt x="0" y="863605"/>
              </a:lnTo>
              <a:lnTo>
                <a:pt x="0" y="974867"/>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6B1DCD93-3CB7-4298-85D9-A49931E5361F}">
      <dsp:nvSpPr>
        <dsp:cNvPr id="0" name=""/>
        <dsp:cNvSpPr/>
      </dsp:nvSpPr>
      <dsp:spPr>
        <a:xfrm>
          <a:off x="2566865" y="292920"/>
          <a:ext cx="1059638" cy="529819"/>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项目经理  </a:t>
          </a:r>
        </a:p>
      </dsp:txBody>
      <dsp:txXfrm>
        <a:off x="2592729" y="318784"/>
        <a:ext cx="1007910" cy="478091"/>
      </dsp:txXfrm>
    </dsp:sp>
    <dsp:sp modelId="{8893835D-3EDB-4886-838A-51F029C15C86}">
      <dsp:nvSpPr>
        <dsp:cNvPr id="0" name=""/>
        <dsp:cNvSpPr/>
      </dsp:nvSpPr>
      <dsp:spPr>
        <a:xfrm>
          <a:off x="1284702" y="1797607"/>
          <a:ext cx="1059638" cy="529819"/>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系统架构师</a:t>
          </a:r>
        </a:p>
      </dsp:txBody>
      <dsp:txXfrm>
        <a:off x="1310566" y="1823471"/>
        <a:ext cx="1007910" cy="478091"/>
      </dsp:txXfrm>
    </dsp:sp>
    <dsp:sp modelId="{4A74956E-3CBD-455E-BEEB-22D59740178D}">
      <dsp:nvSpPr>
        <dsp:cNvPr id="0" name=""/>
        <dsp:cNvSpPr/>
      </dsp:nvSpPr>
      <dsp:spPr>
        <a:xfrm>
          <a:off x="2540" y="2549950"/>
          <a:ext cx="1059638" cy="529819"/>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大数据工程师</a:t>
          </a:r>
        </a:p>
      </dsp:txBody>
      <dsp:txXfrm>
        <a:off x="28404" y="2575814"/>
        <a:ext cx="1007910" cy="478091"/>
      </dsp:txXfrm>
    </dsp:sp>
    <dsp:sp modelId="{66B2D8D7-63DD-426D-B2D9-79BBCC74763D}">
      <dsp:nvSpPr>
        <dsp:cNvPr id="0" name=""/>
        <dsp:cNvSpPr/>
      </dsp:nvSpPr>
      <dsp:spPr>
        <a:xfrm>
          <a:off x="1284702" y="2549950"/>
          <a:ext cx="1059638" cy="529819"/>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系统工程师</a:t>
          </a:r>
        </a:p>
      </dsp:txBody>
      <dsp:txXfrm>
        <a:off x="1284702" y="2549950"/>
        <a:ext cx="1059638" cy="529819"/>
      </dsp:txXfrm>
    </dsp:sp>
    <dsp:sp modelId="{6E7E1EEA-0DD8-4055-AEE0-D990F7FECD72}">
      <dsp:nvSpPr>
        <dsp:cNvPr id="0" name=""/>
        <dsp:cNvSpPr/>
      </dsp:nvSpPr>
      <dsp:spPr>
        <a:xfrm>
          <a:off x="2566865" y="2549950"/>
          <a:ext cx="1059638" cy="529819"/>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前端工程师</a:t>
          </a:r>
        </a:p>
      </dsp:txBody>
      <dsp:txXfrm>
        <a:off x="2566865" y="2549950"/>
        <a:ext cx="1059638" cy="529819"/>
      </dsp:txXfrm>
    </dsp:sp>
    <dsp:sp modelId="{8074307F-E9E7-4D41-A31F-8D806D4A0587}">
      <dsp:nvSpPr>
        <dsp:cNvPr id="0" name=""/>
        <dsp:cNvSpPr/>
      </dsp:nvSpPr>
      <dsp:spPr>
        <a:xfrm>
          <a:off x="3849027" y="1797607"/>
          <a:ext cx="1059638" cy="529819"/>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测试经理</a:t>
          </a:r>
        </a:p>
      </dsp:txBody>
      <dsp:txXfrm>
        <a:off x="3874891" y="1823471"/>
        <a:ext cx="1007910" cy="478091"/>
      </dsp:txXfrm>
    </dsp:sp>
    <dsp:sp modelId="{97338057-888B-4E31-9DF4-7238E24598A7}">
      <dsp:nvSpPr>
        <dsp:cNvPr id="0" name=""/>
        <dsp:cNvSpPr/>
      </dsp:nvSpPr>
      <dsp:spPr>
        <a:xfrm>
          <a:off x="3849027" y="2549950"/>
          <a:ext cx="1059638" cy="529819"/>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测试工程师</a:t>
          </a:r>
        </a:p>
      </dsp:txBody>
      <dsp:txXfrm>
        <a:off x="3849027" y="2549950"/>
        <a:ext cx="1059638" cy="529819"/>
      </dsp:txXfrm>
    </dsp:sp>
    <dsp:sp modelId="{FF714142-03ED-49D2-844D-E41A299E0012}">
      <dsp:nvSpPr>
        <dsp:cNvPr id="0" name=""/>
        <dsp:cNvSpPr/>
      </dsp:nvSpPr>
      <dsp:spPr>
        <a:xfrm>
          <a:off x="1925783" y="1045263"/>
          <a:ext cx="1059638" cy="529819"/>
        </a:xfrm>
        <a:prstGeom prst="roundRect">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anose="020B0503020204020204" pitchFamily="34" charset="-122"/>
              <a:ea typeface="微软雅黑" panose="020B0503020204020204" pitchFamily="34" charset="-122"/>
            </a:rPr>
            <a:t>技术总监   </a:t>
          </a:r>
        </a:p>
      </dsp:txBody>
      <dsp:txXfrm>
        <a:off x="1951647" y="1071127"/>
        <a:ext cx="1007910" cy="478091"/>
      </dsp:txXfrm>
    </dsp:sp>
    <dsp:sp modelId="{ACB3E762-0F96-4D2F-AD64-E1BBF27C5957}">
      <dsp:nvSpPr>
        <dsp:cNvPr id="0" name=""/>
        <dsp:cNvSpPr/>
      </dsp:nvSpPr>
      <dsp:spPr>
        <a:xfrm>
          <a:off x="3207946" y="1045263"/>
          <a:ext cx="1059638" cy="529819"/>
        </a:xfrm>
        <a:prstGeom prst="rect">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anose="020B0503020204020204" pitchFamily="34" charset="-122"/>
              <a:ea typeface="微软雅黑" panose="020B0503020204020204" pitchFamily="34" charset="-122"/>
            </a:rPr>
            <a:t>内部支持小组</a:t>
          </a:r>
        </a:p>
      </dsp:txBody>
      <dsp:txXfrm>
        <a:off x="3207946" y="1045263"/>
        <a:ext cx="1059638" cy="529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8FE3-B986-438F-B07B-60255ECB3072}">
      <dsp:nvSpPr>
        <dsp:cNvPr id="0" name=""/>
        <dsp:cNvSpPr/>
      </dsp:nvSpPr>
      <dsp:spPr>
        <a:xfrm>
          <a:off x="1557"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仿真环境搭建</a:t>
          </a:r>
        </a:p>
      </dsp:txBody>
      <dsp:txXfrm>
        <a:off x="184435" y="0"/>
        <a:ext cx="1020342" cy="365756"/>
      </dsp:txXfrm>
    </dsp:sp>
    <dsp:sp modelId="{A8F288B1-16B8-4EBA-822C-8A4983C8679C}">
      <dsp:nvSpPr>
        <dsp:cNvPr id="0" name=""/>
        <dsp:cNvSpPr/>
      </dsp:nvSpPr>
      <dsp:spPr>
        <a:xfrm>
          <a:off x="1249046"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脱敏数据准备</a:t>
          </a:r>
        </a:p>
      </dsp:txBody>
      <dsp:txXfrm>
        <a:off x="1431924" y="0"/>
        <a:ext cx="1020342" cy="365756"/>
      </dsp:txXfrm>
    </dsp:sp>
    <dsp:sp modelId="{96B47C02-B403-426E-858E-A2C4E2BF8C2A}">
      <dsp:nvSpPr>
        <dsp:cNvPr id="0" name=""/>
        <dsp:cNvSpPr/>
      </dsp:nvSpPr>
      <dsp:spPr>
        <a:xfrm>
          <a:off x="2496535"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系统部署</a:t>
          </a:r>
        </a:p>
      </dsp:txBody>
      <dsp:txXfrm>
        <a:off x="2679413" y="0"/>
        <a:ext cx="1020342" cy="365756"/>
      </dsp:txXfrm>
    </dsp:sp>
    <dsp:sp modelId="{9E258227-4F89-4DB8-9334-51309BD20C19}">
      <dsp:nvSpPr>
        <dsp:cNvPr id="0" name=""/>
        <dsp:cNvSpPr/>
      </dsp:nvSpPr>
      <dsp:spPr>
        <a:xfrm>
          <a:off x="3744024"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建立索引</a:t>
          </a:r>
        </a:p>
      </dsp:txBody>
      <dsp:txXfrm>
        <a:off x="3926902" y="0"/>
        <a:ext cx="1020342" cy="365756"/>
      </dsp:txXfrm>
    </dsp:sp>
    <dsp:sp modelId="{253EAD57-736F-4174-8C2B-52783A2143E1}">
      <dsp:nvSpPr>
        <dsp:cNvPr id="0" name=""/>
        <dsp:cNvSpPr/>
      </dsp:nvSpPr>
      <dsp:spPr>
        <a:xfrm>
          <a:off x="4991513" y="0"/>
          <a:ext cx="1386098" cy="365756"/>
        </a:xfrm>
        <a:prstGeom prst="chevr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查询验证</a:t>
          </a:r>
        </a:p>
      </dsp:txBody>
      <dsp:txXfrm>
        <a:off x="5174391" y="0"/>
        <a:ext cx="1020342" cy="365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B99F-1173-4FA6-942B-957B215E1F95}">
      <dsp:nvSpPr>
        <dsp:cNvPr id="0" name=""/>
        <dsp:cNvSpPr/>
      </dsp:nvSpPr>
      <dsp:spPr>
        <a:xfrm>
          <a:off x="0"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查询引擎</a:t>
          </a:r>
        </a:p>
      </dsp:txBody>
      <dsp:txXfrm>
        <a:off x="0" y="0"/>
        <a:ext cx="1426457" cy="412140"/>
      </dsp:txXfrm>
    </dsp:sp>
    <dsp:sp modelId="{B7705A00-4BBB-4AAF-8E6E-95DF3DCBD4EE}">
      <dsp:nvSpPr>
        <dsp:cNvPr id="0" name=""/>
        <dsp:cNvSpPr/>
      </dsp:nvSpPr>
      <dsp:spPr>
        <a:xfrm>
          <a:off x="1682441" y="16412"/>
          <a:ext cx="324251" cy="3793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微软雅黑" panose="020B0503020204020204" pitchFamily="34" charset="-122"/>
            <a:ea typeface="微软雅黑" panose="020B0503020204020204" pitchFamily="34" charset="-122"/>
          </a:endParaRPr>
        </a:p>
      </dsp:txBody>
      <dsp:txXfrm>
        <a:off x="1682441" y="92275"/>
        <a:ext cx="226976" cy="227588"/>
      </dsp:txXfrm>
    </dsp:sp>
    <dsp:sp modelId="{465DD9AD-7541-4EE7-9200-F0717BC244C2}">
      <dsp:nvSpPr>
        <dsp:cNvPr id="0" name=""/>
        <dsp:cNvSpPr/>
      </dsp:nvSpPr>
      <dsp:spPr>
        <a:xfrm>
          <a:off x="2141288"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数据</a:t>
          </a:r>
          <a:r>
            <a:rPr lang="en-US" altLang="zh-CN" sz="1400" kern="1200" dirty="0">
              <a:latin typeface="微软雅黑" panose="020B0503020204020204" pitchFamily="34" charset="-122"/>
              <a:ea typeface="微软雅黑" panose="020B0503020204020204" pitchFamily="34" charset="-122"/>
            </a:rPr>
            <a:t>API</a:t>
          </a:r>
          <a:endParaRPr lang="zh-CN" altLang="en-US" sz="1400" kern="1200" dirty="0">
            <a:latin typeface="微软雅黑" panose="020B0503020204020204" pitchFamily="34" charset="-122"/>
            <a:ea typeface="微软雅黑" panose="020B0503020204020204" pitchFamily="34" charset="-122"/>
          </a:endParaRPr>
        </a:p>
      </dsp:txBody>
      <dsp:txXfrm>
        <a:off x="2141288" y="0"/>
        <a:ext cx="1426457" cy="412140"/>
      </dsp:txXfrm>
    </dsp:sp>
    <dsp:sp modelId="{CDD0A2E6-54CC-4AB9-B786-4E645666B6A9}">
      <dsp:nvSpPr>
        <dsp:cNvPr id="0" name=""/>
        <dsp:cNvSpPr/>
      </dsp:nvSpPr>
      <dsp:spPr>
        <a:xfrm>
          <a:off x="3823731" y="16412"/>
          <a:ext cx="324252" cy="3793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微软雅黑" panose="020B0503020204020204" pitchFamily="34" charset="-122"/>
            <a:ea typeface="微软雅黑" panose="020B0503020204020204" pitchFamily="34" charset="-122"/>
          </a:endParaRPr>
        </a:p>
      </dsp:txBody>
      <dsp:txXfrm>
        <a:off x="3823731" y="92275"/>
        <a:ext cx="226976" cy="227588"/>
      </dsp:txXfrm>
    </dsp:sp>
    <dsp:sp modelId="{EEF1BDC9-2F1F-4008-9526-3C0F664300DD}">
      <dsp:nvSpPr>
        <dsp:cNvPr id="0" name=""/>
        <dsp:cNvSpPr/>
      </dsp:nvSpPr>
      <dsp:spPr>
        <a:xfrm>
          <a:off x="4282579"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查询平台</a:t>
          </a:r>
        </a:p>
      </dsp:txBody>
      <dsp:txXfrm>
        <a:off x="4282579" y="0"/>
        <a:ext cx="1426457" cy="412140"/>
      </dsp:txXfrm>
    </dsp:sp>
    <dsp:sp modelId="{CBAB9186-E8F2-418E-9C21-6B3FED3E3A1B}">
      <dsp:nvSpPr>
        <dsp:cNvPr id="0" name=""/>
        <dsp:cNvSpPr/>
      </dsp:nvSpPr>
      <dsp:spPr>
        <a:xfrm>
          <a:off x="5965896" y="16412"/>
          <a:ext cx="326107" cy="3793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latin typeface="微软雅黑" panose="020B0503020204020204" pitchFamily="34" charset="-122"/>
            <a:ea typeface="微软雅黑" panose="020B0503020204020204" pitchFamily="34" charset="-122"/>
          </a:endParaRPr>
        </a:p>
      </dsp:txBody>
      <dsp:txXfrm>
        <a:off x="5965896" y="92275"/>
        <a:ext cx="228275" cy="227588"/>
      </dsp:txXfrm>
    </dsp:sp>
    <dsp:sp modelId="{48C9ED5E-6312-4F34-8AFC-B21184CCCBB7}">
      <dsp:nvSpPr>
        <dsp:cNvPr id="0" name=""/>
        <dsp:cNvSpPr/>
      </dsp:nvSpPr>
      <dsp:spPr>
        <a:xfrm>
          <a:off x="6427368" y="0"/>
          <a:ext cx="1529492" cy="412140"/>
        </a:xfrm>
        <a:prstGeom prst="homePlat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系统管理</a:t>
          </a:r>
        </a:p>
      </dsp:txBody>
      <dsp:txXfrm>
        <a:off x="6427368" y="0"/>
        <a:ext cx="1426457" cy="412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6BDEC-31ED-4718-84B0-E9BF2E076887}">
      <dsp:nvSpPr>
        <dsp:cNvPr id="0" name=""/>
        <dsp:cNvSpPr/>
      </dsp:nvSpPr>
      <dsp:spPr>
        <a:xfrm>
          <a:off x="2551"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数据配置</a:t>
          </a:r>
        </a:p>
      </dsp:txBody>
      <dsp:txXfrm>
        <a:off x="160296" y="0"/>
        <a:ext cx="1170001" cy="315490"/>
      </dsp:txXfrm>
    </dsp:sp>
    <dsp:sp modelId="{730DA3E7-5F25-4325-9868-F97F12F4B233}">
      <dsp:nvSpPr>
        <dsp:cNvPr id="0" name=""/>
        <dsp:cNvSpPr/>
      </dsp:nvSpPr>
      <dsp:spPr>
        <a:xfrm>
          <a:off x="1339494"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数据同步</a:t>
          </a:r>
        </a:p>
      </dsp:txBody>
      <dsp:txXfrm>
        <a:off x="1497239" y="0"/>
        <a:ext cx="1170001" cy="315490"/>
      </dsp:txXfrm>
    </dsp:sp>
    <dsp:sp modelId="{13904952-C193-44B0-9D39-7BEDDB3F5075}">
      <dsp:nvSpPr>
        <dsp:cNvPr id="0" name=""/>
        <dsp:cNvSpPr/>
      </dsp:nvSpPr>
      <dsp:spPr>
        <a:xfrm>
          <a:off x="2676436"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建立索引</a:t>
          </a:r>
        </a:p>
      </dsp:txBody>
      <dsp:txXfrm>
        <a:off x="2834181" y="0"/>
        <a:ext cx="1170001" cy="315490"/>
      </dsp:txXfrm>
    </dsp:sp>
    <dsp:sp modelId="{DAFA3B28-DDFD-491A-AA1A-04C82B0C332D}">
      <dsp:nvSpPr>
        <dsp:cNvPr id="0" name=""/>
        <dsp:cNvSpPr/>
      </dsp:nvSpPr>
      <dsp:spPr>
        <a:xfrm>
          <a:off x="4013378" y="0"/>
          <a:ext cx="1485491" cy="315490"/>
        </a:xfrm>
        <a:prstGeom prst="chevron">
          <a:avLst/>
        </a:prstGeom>
        <a:solidFill>
          <a:schemeClr val="bg1">
            <a:lumMod val="85000"/>
          </a:schemeClr>
        </a:solidFill>
        <a:ln w="12700" cap="flat" cmpd="sng" algn="ctr">
          <a:solidFill>
            <a:schemeClr val="tx1">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数据查询</a:t>
          </a:r>
        </a:p>
      </dsp:txBody>
      <dsp:txXfrm>
        <a:off x="4171123" y="0"/>
        <a:ext cx="1170001" cy="315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6A706-918A-436E-99B9-0CA0B8B904E8}">
      <dsp:nvSpPr>
        <dsp:cNvPr id="0" name=""/>
        <dsp:cNvSpPr/>
      </dsp:nvSpPr>
      <dsp:spPr>
        <a:xfrm>
          <a:off x="961609" y="958086"/>
          <a:ext cx="1170993" cy="1170993"/>
        </a:xfrm>
        <a:prstGeom prst="gear9">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调度引擎</a:t>
          </a:r>
        </a:p>
      </dsp:txBody>
      <dsp:txXfrm>
        <a:off x="1197031" y="1232386"/>
        <a:ext cx="700149" cy="601914"/>
      </dsp:txXfrm>
    </dsp:sp>
    <dsp:sp modelId="{56A5F2D7-F717-4E70-8E81-75C116EAC642}">
      <dsp:nvSpPr>
        <dsp:cNvPr id="0" name=""/>
        <dsp:cNvSpPr/>
      </dsp:nvSpPr>
      <dsp:spPr>
        <a:xfrm>
          <a:off x="280303" y="681305"/>
          <a:ext cx="851632" cy="851632"/>
        </a:xfrm>
        <a:prstGeom prst="gear6">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调度规则</a:t>
          </a:r>
        </a:p>
      </dsp:txBody>
      <dsp:txXfrm>
        <a:off x="494704" y="897002"/>
        <a:ext cx="422830" cy="420238"/>
      </dsp:txXfrm>
    </dsp:sp>
    <dsp:sp modelId="{23A9D85F-107E-4E2D-A2D3-38FE1213D86C}">
      <dsp:nvSpPr>
        <dsp:cNvPr id="0" name=""/>
        <dsp:cNvSpPr/>
      </dsp:nvSpPr>
      <dsp:spPr>
        <a:xfrm rot="20700000">
          <a:off x="757304" y="93766"/>
          <a:ext cx="834425" cy="834425"/>
        </a:xfrm>
        <a:prstGeom prst="gear6">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语义解析</a:t>
          </a:r>
        </a:p>
      </dsp:txBody>
      <dsp:txXfrm rot="-20700000">
        <a:off x="940318" y="276780"/>
        <a:ext cx="468397" cy="468397"/>
      </dsp:txXfrm>
    </dsp:sp>
    <dsp:sp modelId="{04D7D1F8-AD5F-40E0-830D-0AA2097FBD52}">
      <dsp:nvSpPr>
        <dsp:cNvPr id="0" name=""/>
        <dsp:cNvSpPr/>
      </dsp:nvSpPr>
      <dsp:spPr>
        <a:xfrm>
          <a:off x="850640" y="792950"/>
          <a:ext cx="1498872" cy="1498872"/>
        </a:xfrm>
        <a:prstGeom prst="circularArrow">
          <a:avLst>
            <a:gd name="adj1" fmla="val 4688"/>
            <a:gd name="adj2" fmla="val 299029"/>
            <a:gd name="adj3" fmla="val 2430914"/>
            <a:gd name="adj4" fmla="val 16058966"/>
            <a:gd name="adj5" fmla="val 546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DF7FDD5-1E57-4EC5-90BF-569300840F38}">
      <dsp:nvSpPr>
        <dsp:cNvPr id="0" name=""/>
        <dsp:cNvSpPr/>
      </dsp:nvSpPr>
      <dsp:spPr>
        <a:xfrm>
          <a:off x="129481" y="501734"/>
          <a:ext cx="1089024" cy="1089024"/>
        </a:xfrm>
        <a:prstGeom prst="leftCircularArrow">
          <a:avLst>
            <a:gd name="adj1" fmla="val 6452"/>
            <a:gd name="adj2" fmla="val 429999"/>
            <a:gd name="adj3" fmla="val 10489124"/>
            <a:gd name="adj4" fmla="val 14837806"/>
            <a:gd name="adj5" fmla="val 7527"/>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39061D5-D5A8-4B9C-9E57-5D96E55B0E5D}">
      <dsp:nvSpPr>
        <dsp:cNvPr id="0" name=""/>
        <dsp:cNvSpPr/>
      </dsp:nvSpPr>
      <dsp:spPr>
        <a:xfrm>
          <a:off x="564293" y="-80141"/>
          <a:ext cx="1174187" cy="1174187"/>
        </a:xfrm>
        <a:prstGeom prst="circularArrow">
          <a:avLst>
            <a:gd name="adj1" fmla="val 5984"/>
            <a:gd name="adj2" fmla="val 394124"/>
            <a:gd name="adj3" fmla="val 13313824"/>
            <a:gd name="adj4" fmla="val 10508221"/>
            <a:gd name="adj5" fmla="val 698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263A6-10F3-4E15-8EAD-8CD82604150C}">
      <dsp:nvSpPr>
        <dsp:cNvPr id="0" name=""/>
        <dsp:cNvSpPr/>
      </dsp:nvSpPr>
      <dsp:spPr>
        <a:xfrm rot="16200000">
          <a:off x="-680976" y="684750"/>
          <a:ext cx="2693668" cy="1324168"/>
        </a:xfrm>
        <a:prstGeom prst="flowChartManualOperation">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平台管理</a:t>
          </a:r>
        </a:p>
        <a:p>
          <a:pPr marL="114300" lvl="1" indent="-114300" algn="l" defTabSz="533400">
            <a:lnSpc>
              <a:spcPct val="90000"/>
            </a:lnSpc>
            <a:spcBef>
              <a:spcPct val="0"/>
            </a:spcBef>
            <a:spcAft>
              <a:spcPct val="15000"/>
            </a:spcAft>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性能监控</a:t>
          </a:r>
        </a:p>
        <a:p>
          <a:pPr marL="114300" lvl="1" indent="-114300" algn="l" defTabSz="533400">
            <a:lnSpc>
              <a:spcPct val="90000"/>
            </a:lnSpc>
            <a:spcBef>
              <a:spcPct val="0"/>
            </a:spcBef>
            <a:spcAft>
              <a:spcPct val="15000"/>
            </a:spcAft>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日志审计</a:t>
          </a:r>
        </a:p>
      </dsp:txBody>
      <dsp:txXfrm rot="5400000">
        <a:off x="3774" y="538734"/>
        <a:ext cx="1324168" cy="1616200"/>
      </dsp:txXfrm>
    </dsp:sp>
    <dsp:sp modelId="{5F8751B3-F2F1-47B7-8227-5FF79A76BDEB}">
      <dsp:nvSpPr>
        <dsp:cNvPr id="0" name=""/>
        <dsp:cNvSpPr/>
      </dsp:nvSpPr>
      <dsp:spPr>
        <a:xfrm rot="16200000">
          <a:off x="742504" y="684750"/>
          <a:ext cx="2693668" cy="1324168"/>
        </a:xfrm>
        <a:prstGeom prst="flowChartManualOperation">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数据泄露</a:t>
          </a:r>
        </a:p>
        <a:p>
          <a:pPr marL="114300" lvl="1" indent="-114300" algn="l" defTabSz="533400">
            <a:lnSpc>
              <a:spcPct val="90000"/>
            </a:lnSpc>
            <a:spcBef>
              <a:spcPct val="0"/>
            </a:spcBef>
            <a:spcAft>
              <a:spcPct val="15000"/>
            </a:spcAft>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数据隐藏</a:t>
          </a:r>
        </a:p>
      </dsp:txBody>
      <dsp:txXfrm rot="5400000">
        <a:off x="1427254" y="538734"/>
        <a:ext cx="1324168" cy="1616200"/>
      </dsp:txXfrm>
    </dsp:sp>
    <dsp:sp modelId="{4BF9BFCD-0BEC-4E45-B58D-A748B204D13B}">
      <dsp:nvSpPr>
        <dsp:cNvPr id="0" name=""/>
        <dsp:cNvSpPr/>
      </dsp:nvSpPr>
      <dsp:spPr>
        <a:xfrm rot="16200000">
          <a:off x="2165985" y="684750"/>
          <a:ext cx="2693668" cy="1324168"/>
        </a:xfrm>
        <a:prstGeom prst="flowChartManualOperation">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攻击防范</a:t>
          </a:r>
        </a:p>
        <a:p>
          <a:pPr marL="114300" lvl="1" indent="-114300" algn="l" defTabSz="533400">
            <a:lnSpc>
              <a:spcPct val="90000"/>
            </a:lnSpc>
            <a:spcBef>
              <a:spcPct val="0"/>
            </a:spcBef>
            <a:spcAft>
              <a:spcPct val="15000"/>
            </a:spcAft>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流量阀值</a:t>
          </a:r>
        </a:p>
        <a:p>
          <a:pPr marL="114300" lvl="1" indent="-114300" algn="l" defTabSz="533400">
            <a:lnSpc>
              <a:spcPct val="90000"/>
            </a:lnSpc>
            <a:spcBef>
              <a:spcPct val="0"/>
            </a:spcBef>
            <a:spcAft>
              <a:spcPct val="15000"/>
            </a:spcAft>
            <a:buChar char="•"/>
          </a:pPr>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API</a:t>
          </a: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开关</a:t>
          </a:r>
        </a:p>
      </dsp:txBody>
      <dsp:txXfrm rot="5400000">
        <a:off x="2850735" y="538734"/>
        <a:ext cx="1324168" cy="1616200"/>
      </dsp:txXfrm>
    </dsp:sp>
    <dsp:sp modelId="{CBC1DE49-E444-488B-B99D-119978A025B3}">
      <dsp:nvSpPr>
        <dsp:cNvPr id="0" name=""/>
        <dsp:cNvSpPr/>
      </dsp:nvSpPr>
      <dsp:spPr>
        <a:xfrm rot="16200000">
          <a:off x="3589466" y="684750"/>
          <a:ext cx="2693668" cy="1324168"/>
        </a:xfrm>
        <a:prstGeom prst="flowChartManualOperation">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黑名单管理</a:t>
          </a:r>
        </a:p>
        <a:p>
          <a:pPr marL="114300" lvl="1" indent="-114300" algn="l" defTabSz="533400">
            <a:lnSpc>
              <a:spcPct val="90000"/>
            </a:lnSpc>
            <a:spcBef>
              <a:spcPct val="0"/>
            </a:spcBef>
            <a:spcAft>
              <a:spcPct val="15000"/>
            </a:spcAft>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用户黑名单</a:t>
          </a:r>
        </a:p>
        <a:p>
          <a:pPr marL="114300" lvl="1" indent="-114300" algn="l" defTabSz="533400">
            <a:lnSpc>
              <a:spcPct val="90000"/>
            </a:lnSpc>
            <a:spcBef>
              <a:spcPct val="0"/>
            </a:spcBef>
            <a:spcAft>
              <a:spcPct val="15000"/>
            </a:spcAft>
            <a:buChar char="•"/>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系统黑名单</a:t>
          </a:r>
        </a:p>
      </dsp:txBody>
      <dsp:txXfrm rot="5400000">
        <a:off x="4274216" y="538734"/>
        <a:ext cx="1324168" cy="1616200"/>
      </dsp:txXfrm>
    </dsp:sp>
    <dsp:sp modelId="{DE2D2002-8C55-497F-8D1D-52945BF4DB90}">
      <dsp:nvSpPr>
        <dsp:cNvPr id="0" name=""/>
        <dsp:cNvSpPr/>
      </dsp:nvSpPr>
      <dsp:spPr>
        <a:xfrm rot="16200000">
          <a:off x="5012947" y="684750"/>
          <a:ext cx="2693668" cy="1324168"/>
        </a:xfrm>
        <a:prstGeom prst="flowChartManualOperation">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zh-CN" altLang="en-US" sz="1200" b="0" kern="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权限管理</a:t>
          </a:r>
        </a:p>
        <a:p>
          <a:pPr marL="114300" lvl="1" indent="-114300" algn="l" defTabSz="533400">
            <a:lnSpc>
              <a:spcPct val="90000"/>
            </a:lnSpc>
            <a:spcBef>
              <a:spcPct val="0"/>
            </a:spcBef>
            <a:spcAft>
              <a:spcPct val="15000"/>
            </a:spcAft>
            <a:buChar char="•"/>
          </a:pPr>
          <a:r>
            <a:rPr lang="zh-CN" altLang="en-US" sz="1200" b="0" kern="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用户权限</a:t>
          </a:r>
        </a:p>
        <a:p>
          <a:pPr marL="114300" lvl="1" indent="-114300" algn="l" defTabSz="533400">
            <a:lnSpc>
              <a:spcPct val="90000"/>
            </a:lnSpc>
            <a:spcBef>
              <a:spcPct val="0"/>
            </a:spcBef>
            <a:spcAft>
              <a:spcPct val="15000"/>
            </a:spcAft>
            <a:buChar char="•"/>
          </a:pPr>
          <a:r>
            <a:rPr lang="zh-CN" altLang="en-US" sz="1200" b="0" kern="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系统权限</a:t>
          </a:r>
        </a:p>
        <a:p>
          <a:pPr marL="114300" lvl="1" indent="-114300" algn="l" defTabSz="533400">
            <a:lnSpc>
              <a:spcPct val="90000"/>
            </a:lnSpc>
            <a:spcBef>
              <a:spcPct val="0"/>
            </a:spcBef>
            <a:spcAft>
              <a:spcPct val="15000"/>
            </a:spcAft>
            <a:buChar char="•"/>
          </a:pPr>
          <a:r>
            <a:rPr lang="zh-CN" altLang="en-US" sz="1200" b="0" kern="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数据权限</a:t>
          </a:r>
        </a:p>
      </dsp:txBody>
      <dsp:txXfrm rot="5400000">
        <a:off x="5697697" y="538734"/>
        <a:ext cx="1324168" cy="1616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9E6B-CEBB-423F-92CB-55833627D58B}">
      <dsp:nvSpPr>
        <dsp:cNvPr id="0" name=""/>
        <dsp:cNvSpPr/>
      </dsp:nvSpPr>
      <dsp:spPr>
        <a:xfrm>
          <a:off x="4243"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登陆</a:t>
          </a:r>
        </a:p>
      </dsp:txBody>
      <dsp:txXfrm>
        <a:off x="15373" y="11130"/>
        <a:ext cx="1293238" cy="357752"/>
      </dsp:txXfrm>
    </dsp:sp>
    <dsp:sp modelId="{D2CA2FA1-7028-4126-BCBD-68E87DB367DB}">
      <dsp:nvSpPr>
        <dsp:cNvPr id="0" name=""/>
        <dsp:cNvSpPr/>
      </dsp:nvSpPr>
      <dsp:spPr>
        <a:xfrm>
          <a:off x="1451291"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微软雅黑" panose="020B0503020204020204" pitchFamily="34" charset="-122"/>
            <a:ea typeface="微软雅黑" panose="020B0503020204020204" pitchFamily="34" charset="-122"/>
          </a:endParaRPr>
        </a:p>
      </dsp:txBody>
      <dsp:txXfrm>
        <a:off x="1451291" y="146171"/>
        <a:ext cx="235051" cy="87668"/>
      </dsp:txXfrm>
    </dsp:sp>
    <dsp:sp modelId="{0960CD16-1BB0-4195-B3C5-724B803A6AFB}">
      <dsp:nvSpPr>
        <dsp:cNvPr id="0" name=""/>
        <dsp:cNvSpPr/>
      </dsp:nvSpPr>
      <dsp:spPr>
        <a:xfrm>
          <a:off x="1845941"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开发</a:t>
          </a:r>
        </a:p>
      </dsp:txBody>
      <dsp:txXfrm>
        <a:off x="1857071" y="11130"/>
        <a:ext cx="1293238" cy="357752"/>
      </dsp:txXfrm>
    </dsp:sp>
    <dsp:sp modelId="{DB1FB220-C3E1-40CD-B0C5-FB6CCD06093F}">
      <dsp:nvSpPr>
        <dsp:cNvPr id="0" name=""/>
        <dsp:cNvSpPr/>
      </dsp:nvSpPr>
      <dsp:spPr>
        <a:xfrm>
          <a:off x="3292989"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微软雅黑" panose="020B0503020204020204" pitchFamily="34" charset="-122"/>
            <a:ea typeface="微软雅黑" panose="020B0503020204020204" pitchFamily="34" charset="-122"/>
          </a:endParaRPr>
        </a:p>
      </dsp:txBody>
      <dsp:txXfrm>
        <a:off x="3292989" y="146171"/>
        <a:ext cx="235051" cy="87668"/>
      </dsp:txXfrm>
    </dsp:sp>
    <dsp:sp modelId="{2888F729-808A-4653-A926-9A2B9D5FADBD}">
      <dsp:nvSpPr>
        <dsp:cNvPr id="0" name=""/>
        <dsp:cNvSpPr/>
      </dsp:nvSpPr>
      <dsp:spPr>
        <a:xfrm>
          <a:off x="3687638"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查询</a:t>
          </a:r>
        </a:p>
      </dsp:txBody>
      <dsp:txXfrm>
        <a:off x="3698768" y="11130"/>
        <a:ext cx="1293238" cy="357752"/>
      </dsp:txXfrm>
    </dsp:sp>
    <dsp:sp modelId="{9A9CC0C4-DE84-4811-A026-04AF26B52C77}">
      <dsp:nvSpPr>
        <dsp:cNvPr id="0" name=""/>
        <dsp:cNvSpPr/>
      </dsp:nvSpPr>
      <dsp:spPr>
        <a:xfrm>
          <a:off x="5134686"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微软雅黑" panose="020B0503020204020204" pitchFamily="34" charset="-122"/>
            <a:ea typeface="微软雅黑" panose="020B0503020204020204" pitchFamily="34" charset="-122"/>
          </a:endParaRPr>
        </a:p>
      </dsp:txBody>
      <dsp:txXfrm>
        <a:off x="5134686" y="146171"/>
        <a:ext cx="235051" cy="87668"/>
      </dsp:txXfrm>
    </dsp:sp>
    <dsp:sp modelId="{A555CD9F-A24B-45E6-8046-3EB867F4CF8C}">
      <dsp:nvSpPr>
        <dsp:cNvPr id="0" name=""/>
        <dsp:cNvSpPr/>
      </dsp:nvSpPr>
      <dsp:spPr>
        <a:xfrm>
          <a:off x="5529336"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请求处理</a:t>
          </a:r>
        </a:p>
      </dsp:txBody>
      <dsp:txXfrm>
        <a:off x="5540466" y="11130"/>
        <a:ext cx="1293238" cy="357752"/>
      </dsp:txXfrm>
    </dsp:sp>
    <dsp:sp modelId="{0E863BC2-48C4-4539-9284-012479CB3D92}">
      <dsp:nvSpPr>
        <dsp:cNvPr id="0" name=""/>
        <dsp:cNvSpPr/>
      </dsp:nvSpPr>
      <dsp:spPr>
        <a:xfrm>
          <a:off x="6976384" y="116948"/>
          <a:ext cx="278885" cy="14611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6976384" y="146171"/>
        <a:ext cx="235051" cy="87668"/>
      </dsp:txXfrm>
    </dsp:sp>
    <dsp:sp modelId="{CA075A22-2C41-4F5A-82DF-876C8876F23D}">
      <dsp:nvSpPr>
        <dsp:cNvPr id="0" name=""/>
        <dsp:cNvSpPr/>
      </dsp:nvSpPr>
      <dsp:spPr>
        <a:xfrm>
          <a:off x="7371034" y="0"/>
          <a:ext cx="1315498" cy="38001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系统管理</a:t>
          </a:r>
        </a:p>
      </dsp:txBody>
      <dsp:txXfrm>
        <a:off x="7382164" y="11130"/>
        <a:ext cx="1293238" cy="357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BCAA-247F-4114-A3F3-99D35B4E9664}">
      <dsp:nvSpPr>
        <dsp:cNvPr id="0" name=""/>
        <dsp:cNvSpPr/>
      </dsp:nvSpPr>
      <dsp:spPr>
        <a:xfrm>
          <a:off x="1286043" y="676921"/>
          <a:ext cx="91440" cy="381634"/>
        </a:xfrm>
        <a:custGeom>
          <a:avLst/>
          <a:gdLst/>
          <a:ahLst/>
          <a:cxnLst/>
          <a:rect l="0" t="0" r="0" b="0"/>
          <a:pathLst>
            <a:path>
              <a:moveTo>
                <a:pt x="132832" y="0"/>
              </a:moveTo>
              <a:lnTo>
                <a:pt x="132832" y="381634"/>
              </a:lnTo>
              <a:lnTo>
                <a:pt x="45720" y="38163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F7CF1460-2BA9-45B5-926A-FA3C56FD3645}">
      <dsp:nvSpPr>
        <dsp:cNvPr id="0" name=""/>
        <dsp:cNvSpPr/>
      </dsp:nvSpPr>
      <dsp:spPr>
        <a:xfrm>
          <a:off x="1418876" y="676921"/>
          <a:ext cx="1003865" cy="763269"/>
        </a:xfrm>
        <a:custGeom>
          <a:avLst/>
          <a:gdLst/>
          <a:ahLst/>
          <a:cxnLst/>
          <a:rect l="0" t="0" r="0" b="0"/>
          <a:pathLst>
            <a:path>
              <a:moveTo>
                <a:pt x="0" y="0"/>
              </a:moveTo>
              <a:lnTo>
                <a:pt x="0" y="676157"/>
              </a:lnTo>
              <a:lnTo>
                <a:pt x="1003865" y="676157"/>
              </a:lnTo>
              <a:lnTo>
                <a:pt x="1003865" y="763269"/>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C4237512-9F06-4C53-A031-9D4FC5D84AAC}">
      <dsp:nvSpPr>
        <dsp:cNvPr id="0" name=""/>
        <dsp:cNvSpPr/>
      </dsp:nvSpPr>
      <dsp:spPr>
        <a:xfrm>
          <a:off x="1373156" y="676921"/>
          <a:ext cx="91440" cy="763269"/>
        </a:xfrm>
        <a:custGeom>
          <a:avLst/>
          <a:gdLst/>
          <a:ahLst/>
          <a:cxnLst/>
          <a:rect l="0" t="0" r="0" b="0"/>
          <a:pathLst>
            <a:path>
              <a:moveTo>
                <a:pt x="45720" y="0"/>
              </a:moveTo>
              <a:lnTo>
                <a:pt x="45720" y="763269"/>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A435895B-7437-4564-9B51-DA86C2C78C20}">
      <dsp:nvSpPr>
        <dsp:cNvPr id="0" name=""/>
        <dsp:cNvSpPr/>
      </dsp:nvSpPr>
      <dsp:spPr>
        <a:xfrm>
          <a:off x="415010" y="676921"/>
          <a:ext cx="1003865" cy="763269"/>
        </a:xfrm>
        <a:custGeom>
          <a:avLst/>
          <a:gdLst/>
          <a:ahLst/>
          <a:cxnLst/>
          <a:rect l="0" t="0" r="0" b="0"/>
          <a:pathLst>
            <a:path>
              <a:moveTo>
                <a:pt x="1003865" y="0"/>
              </a:moveTo>
              <a:lnTo>
                <a:pt x="1003865" y="676157"/>
              </a:lnTo>
              <a:lnTo>
                <a:pt x="0" y="676157"/>
              </a:lnTo>
              <a:lnTo>
                <a:pt x="0" y="763269"/>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6B1DCD93-3CB7-4298-85D9-A49931E5361F}">
      <dsp:nvSpPr>
        <dsp:cNvPr id="0" name=""/>
        <dsp:cNvSpPr/>
      </dsp:nvSpPr>
      <dsp:spPr>
        <a:xfrm>
          <a:off x="1004055" y="262100"/>
          <a:ext cx="829640" cy="414820"/>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项目经理  </a:t>
          </a:r>
        </a:p>
      </dsp:txBody>
      <dsp:txXfrm>
        <a:off x="1024305" y="282350"/>
        <a:ext cx="789140" cy="374320"/>
      </dsp:txXfrm>
    </dsp:sp>
    <dsp:sp modelId="{8893835D-3EDB-4886-838A-51F029C15C86}">
      <dsp:nvSpPr>
        <dsp:cNvPr id="0" name=""/>
        <dsp:cNvSpPr/>
      </dsp:nvSpPr>
      <dsp:spPr>
        <a:xfrm>
          <a:off x="190" y="1440190"/>
          <a:ext cx="829640" cy="414820"/>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设计</a:t>
          </a:r>
        </a:p>
      </dsp:txBody>
      <dsp:txXfrm>
        <a:off x="20440" y="1460440"/>
        <a:ext cx="789140" cy="374320"/>
      </dsp:txXfrm>
    </dsp:sp>
    <dsp:sp modelId="{4A74956E-3CBD-455E-BEEB-22D59740178D}">
      <dsp:nvSpPr>
        <dsp:cNvPr id="0" name=""/>
        <dsp:cNvSpPr/>
      </dsp:nvSpPr>
      <dsp:spPr>
        <a:xfrm>
          <a:off x="1004055" y="1440190"/>
          <a:ext cx="829640" cy="414820"/>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开发</a:t>
          </a:r>
        </a:p>
      </dsp:txBody>
      <dsp:txXfrm>
        <a:off x="1024305" y="1460440"/>
        <a:ext cx="789140" cy="374320"/>
      </dsp:txXfrm>
    </dsp:sp>
    <dsp:sp modelId="{8074307F-E9E7-4D41-A31F-8D806D4A0587}">
      <dsp:nvSpPr>
        <dsp:cNvPr id="0" name=""/>
        <dsp:cNvSpPr/>
      </dsp:nvSpPr>
      <dsp:spPr>
        <a:xfrm>
          <a:off x="2007920" y="1440190"/>
          <a:ext cx="829640" cy="414820"/>
        </a:xfrm>
        <a:prstGeom prst="round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测试</a:t>
          </a:r>
        </a:p>
      </dsp:txBody>
      <dsp:txXfrm>
        <a:off x="2028170" y="1460440"/>
        <a:ext cx="789140" cy="374320"/>
      </dsp:txXfrm>
    </dsp:sp>
    <dsp:sp modelId="{FF714142-03ED-49D2-844D-E41A299E0012}">
      <dsp:nvSpPr>
        <dsp:cNvPr id="0" name=""/>
        <dsp:cNvSpPr/>
      </dsp:nvSpPr>
      <dsp:spPr>
        <a:xfrm>
          <a:off x="502123" y="851145"/>
          <a:ext cx="829640" cy="414820"/>
        </a:xfrm>
        <a:prstGeom prst="roundRect">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solidFill>
              <a:latin typeface="微软雅黑" panose="020B0503020204020204" pitchFamily="34" charset="-122"/>
              <a:ea typeface="微软雅黑" panose="020B0503020204020204" pitchFamily="34" charset="-122"/>
            </a:rPr>
            <a:t>技术总监   </a:t>
          </a:r>
        </a:p>
      </dsp:txBody>
      <dsp:txXfrm>
        <a:off x="522373" y="871395"/>
        <a:ext cx="789140" cy="374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B680-CD0A-47DC-B171-9CDBC399A764}">
      <dsp:nvSpPr>
        <dsp:cNvPr id="0" name=""/>
        <dsp:cNvSpPr/>
      </dsp:nvSpPr>
      <dsp:spPr>
        <a:xfrm>
          <a:off x="548075" y="260629"/>
          <a:ext cx="1741600" cy="1741600"/>
        </a:xfrm>
        <a:prstGeom prst="blockArc">
          <a:avLst>
            <a:gd name="adj1" fmla="val 9000000"/>
            <a:gd name="adj2" fmla="val 16200000"/>
            <a:gd name="adj3" fmla="val 4635"/>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CFE7EFF3-8C47-4B35-A76F-8A53E7DA86E5}">
      <dsp:nvSpPr>
        <dsp:cNvPr id="0" name=""/>
        <dsp:cNvSpPr/>
      </dsp:nvSpPr>
      <dsp:spPr>
        <a:xfrm>
          <a:off x="548075" y="260629"/>
          <a:ext cx="1741600" cy="1741600"/>
        </a:xfrm>
        <a:prstGeom prst="blockArc">
          <a:avLst>
            <a:gd name="adj1" fmla="val 1800000"/>
            <a:gd name="adj2" fmla="val 9000000"/>
            <a:gd name="adj3" fmla="val 4635"/>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938AED2-F048-4F44-8D36-45773C1005ED}">
      <dsp:nvSpPr>
        <dsp:cNvPr id="0" name=""/>
        <dsp:cNvSpPr/>
      </dsp:nvSpPr>
      <dsp:spPr>
        <a:xfrm>
          <a:off x="548075" y="260629"/>
          <a:ext cx="1741600" cy="1741600"/>
        </a:xfrm>
        <a:prstGeom prst="blockArc">
          <a:avLst>
            <a:gd name="adj1" fmla="val 16200000"/>
            <a:gd name="adj2" fmla="val 1800000"/>
            <a:gd name="adj3" fmla="val 4635"/>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35A215E2-4C80-46DC-8B2C-654524884F87}">
      <dsp:nvSpPr>
        <dsp:cNvPr id="0" name=""/>
        <dsp:cNvSpPr/>
      </dsp:nvSpPr>
      <dsp:spPr>
        <a:xfrm>
          <a:off x="1173067" y="885621"/>
          <a:ext cx="491617" cy="491617"/>
        </a:xfrm>
        <a:prstGeom prst="round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项目会议</a:t>
          </a:r>
        </a:p>
      </dsp:txBody>
      <dsp:txXfrm>
        <a:off x="1197066" y="909620"/>
        <a:ext cx="443619" cy="443619"/>
      </dsp:txXfrm>
    </dsp:sp>
    <dsp:sp modelId="{D6FE7733-7A88-4B69-890B-9E7EC397270F}">
      <dsp:nvSpPr>
        <dsp:cNvPr id="0" name=""/>
        <dsp:cNvSpPr/>
      </dsp:nvSpPr>
      <dsp:spPr>
        <a:xfrm>
          <a:off x="1138564" y="501"/>
          <a:ext cx="560622" cy="560622"/>
        </a:xfrm>
        <a:prstGeom prst="wedgeRoundRectCallou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周例会</a:t>
          </a:r>
        </a:p>
      </dsp:txBody>
      <dsp:txXfrm>
        <a:off x="1165931" y="27868"/>
        <a:ext cx="505888" cy="505888"/>
      </dsp:txXfrm>
    </dsp:sp>
    <dsp:sp modelId="{D171CC82-E79C-4419-A961-7B753AA16257}">
      <dsp:nvSpPr>
        <dsp:cNvPr id="0" name=""/>
        <dsp:cNvSpPr/>
      </dsp:nvSpPr>
      <dsp:spPr>
        <a:xfrm>
          <a:off x="1875221" y="1276427"/>
          <a:ext cx="560622" cy="560622"/>
        </a:xfrm>
        <a:prstGeom prst="wedgeRoundRectCallou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阶段评审会</a:t>
          </a:r>
        </a:p>
      </dsp:txBody>
      <dsp:txXfrm>
        <a:off x="1902588" y="1303794"/>
        <a:ext cx="505888" cy="505888"/>
      </dsp:txXfrm>
    </dsp:sp>
    <dsp:sp modelId="{4DA2737E-541D-4381-8542-06EA6492800C}">
      <dsp:nvSpPr>
        <dsp:cNvPr id="0" name=""/>
        <dsp:cNvSpPr/>
      </dsp:nvSpPr>
      <dsp:spPr>
        <a:xfrm>
          <a:off x="401908" y="1276427"/>
          <a:ext cx="560622" cy="560622"/>
        </a:xfrm>
        <a:prstGeom prst="wedgeRoundRectCallou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里程碑会议</a:t>
          </a:r>
        </a:p>
      </dsp:txBody>
      <dsp:txXfrm>
        <a:off x="429275" y="1303794"/>
        <a:ext cx="505888" cy="5058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F259B-9E08-4D5F-8315-49334AF6A273}">
      <dsp:nvSpPr>
        <dsp:cNvPr id="0" name=""/>
        <dsp:cNvSpPr/>
      </dsp:nvSpPr>
      <dsp:spPr>
        <a:xfrm>
          <a:off x="1139436" y="1014798"/>
          <a:ext cx="558878" cy="558878"/>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bg1">
                  <a:lumMod val="95000"/>
                </a:schemeClr>
              </a:solidFill>
              <a:latin typeface="微软雅黑" panose="020B0503020204020204" pitchFamily="34" charset="-122"/>
              <a:ea typeface="微软雅黑" panose="020B0503020204020204" pitchFamily="34" charset="-122"/>
            </a:rPr>
            <a:t>项目汇报</a:t>
          </a:r>
        </a:p>
      </dsp:txBody>
      <dsp:txXfrm>
        <a:off x="1221282" y="1096644"/>
        <a:ext cx="395186" cy="395186"/>
      </dsp:txXfrm>
    </dsp:sp>
    <dsp:sp modelId="{E6C7D4A3-F653-460C-839B-B8F0FB360603}">
      <dsp:nvSpPr>
        <dsp:cNvPr id="0" name=""/>
        <dsp:cNvSpPr/>
      </dsp:nvSpPr>
      <dsp:spPr>
        <a:xfrm rot="16200000">
          <a:off x="1330550" y="737487"/>
          <a:ext cx="176651" cy="231315"/>
        </a:xfrm>
        <a:prstGeom prst="rightArrow">
          <a:avLst>
            <a:gd name="adj1" fmla="val 60000"/>
            <a:gd name="adj2" fmla="val 50000"/>
          </a:avLst>
        </a:prstGeom>
        <a:solidFill>
          <a:schemeClr val="dk2">
            <a:tint val="60000"/>
            <a:hueOff val="0"/>
            <a:satOff val="0"/>
            <a:lumOff val="0"/>
            <a:alphaOff val="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357048" y="810248"/>
        <a:ext cx="123656" cy="138789"/>
      </dsp:txXfrm>
    </dsp:sp>
    <dsp:sp modelId="{526055B2-BBB6-45EE-837E-9D4842BBB935}">
      <dsp:nvSpPr>
        <dsp:cNvPr id="0" name=""/>
        <dsp:cNvSpPr/>
      </dsp:nvSpPr>
      <dsp:spPr>
        <a:xfrm>
          <a:off x="1078706" y="1153"/>
          <a:ext cx="680339" cy="680339"/>
        </a:xfrm>
        <a:prstGeom prst="ellipse">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周报</a:t>
          </a:r>
        </a:p>
      </dsp:txBody>
      <dsp:txXfrm>
        <a:off x="1178339" y="100786"/>
        <a:ext cx="481073" cy="481073"/>
      </dsp:txXfrm>
    </dsp:sp>
    <dsp:sp modelId="{AF80DD0E-6A27-48EB-ACED-2A818DE567E2}">
      <dsp:nvSpPr>
        <dsp:cNvPr id="0" name=""/>
        <dsp:cNvSpPr/>
      </dsp:nvSpPr>
      <dsp:spPr>
        <a:xfrm rot="1800000">
          <a:off x="1712547" y="1399125"/>
          <a:ext cx="176651" cy="231315"/>
        </a:xfrm>
        <a:prstGeom prst="rightArrow">
          <a:avLst>
            <a:gd name="adj1" fmla="val 60000"/>
            <a:gd name="adj2" fmla="val 50000"/>
          </a:avLst>
        </a:prstGeom>
        <a:solidFill>
          <a:schemeClr val="dk2">
            <a:tint val="60000"/>
            <a:hueOff val="0"/>
            <a:satOff val="0"/>
            <a:lumOff val="0"/>
            <a:alphaOff val="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716097" y="1432139"/>
        <a:ext cx="123656" cy="138789"/>
      </dsp:txXfrm>
    </dsp:sp>
    <dsp:sp modelId="{B65967D1-DED3-403A-BC41-6CABD4768948}">
      <dsp:nvSpPr>
        <dsp:cNvPr id="0" name=""/>
        <dsp:cNvSpPr/>
      </dsp:nvSpPr>
      <dsp:spPr>
        <a:xfrm>
          <a:off x="1903954" y="1430524"/>
          <a:ext cx="680339" cy="680339"/>
        </a:xfrm>
        <a:prstGeom prst="ellipse">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专题汇报</a:t>
          </a:r>
        </a:p>
      </dsp:txBody>
      <dsp:txXfrm>
        <a:off x="2003587" y="1530157"/>
        <a:ext cx="481073" cy="481073"/>
      </dsp:txXfrm>
    </dsp:sp>
    <dsp:sp modelId="{59F63317-2FB5-4443-AE64-106D7BFFD034}">
      <dsp:nvSpPr>
        <dsp:cNvPr id="0" name=""/>
        <dsp:cNvSpPr/>
      </dsp:nvSpPr>
      <dsp:spPr>
        <a:xfrm rot="9000000">
          <a:off x="948553" y="1399125"/>
          <a:ext cx="176651" cy="231315"/>
        </a:xfrm>
        <a:prstGeom prst="rightArrow">
          <a:avLst>
            <a:gd name="adj1" fmla="val 60000"/>
            <a:gd name="adj2" fmla="val 50000"/>
          </a:avLst>
        </a:prstGeom>
        <a:solidFill>
          <a:schemeClr val="dk2">
            <a:tint val="60000"/>
            <a:hueOff val="0"/>
            <a:satOff val="0"/>
            <a:lumOff val="0"/>
            <a:alphaOff val="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rot="10800000">
        <a:off x="997998" y="1432139"/>
        <a:ext cx="123656" cy="138789"/>
      </dsp:txXfrm>
    </dsp:sp>
    <dsp:sp modelId="{7C251BAD-9033-47CC-9CEE-2C7805C00F9E}">
      <dsp:nvSpPr>
        <dsp:cNvPr id="0" name=""/>
        <dsp:cNvSpPr/>
      </dsp:nvSpPr>
      <dsp:spPr>
        <a:xfrm>
          <a:off x="253457" y="1430524"/>
          <a:ext cx="680339" cy="680339"/>
        </a:xfrm>
        <a:prstGeom prst="ellipse">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rPr>
            <a:t>问题追踪</a:t>
          </a:r>
        </a:p>
      </dsp:txBody>
      <dsp:txXfrm>
        <a:off x="353090" y="1530157"/>
        <a:ext cx="481073" cy="4810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D62CDDB-9294-4DE0-A932-99F2A8345C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86CC0FA-BE63-4697-8884-5C716C4FDA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099A7-B8B7-4409-9D61-C34742317A7F}" type="datetimeFigureOut">
              <a:rPr lang="zh-CN" altLang="en-US" smtClean="0"/>
              <a:t>2018/10/31</a:t>
            </a:fld>
            <a:endParaRPr lang="zh-CN" altLang="en-US"/>
          </a:p>
        </p:txBody>
      </p:sp>
      <p:sp>
        <p:nvSpPr>
          <p:cNvPr id="4" name="页脚占位符 3">
            <a:extLst>
              <a:ext uri="{FF2B5EF4-FFF2-40B4-BE49-F238E27FC236}">
                <a16:creationId xmlns:a16="http://schemas.microsoft.com/office/drawing/2014/main" id="{768590A3-EA58-47D5-B952-2A911FD94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AADF751-1E66-4707-8CAC-6CD4E9DE79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8599C-0AD5-4F17-8616-FD5B074C39F0}" type="slidenum">
              <a:rPr lang="zh-CN" altLang="en-US" smtClean="0"/>
              <a:t>‹#›</a:t>
            </a:fld>
            <a:endParaRPr lang="zh-CN" altLang="en-US"/>
          </a:p>
        </p:txBody>
      </p:sp>
    </p:spTree>
    <p:extLst>
      <p:ext uri="{BB962C8B-B14F-4D97-AF65-F5344CB8AC3E}">
        <p14:creationId xmlns:p14="http://schemas.microsoft.com/office/powerpoint/2010/main" val="22443664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grpSp>
        <p:nvGrpSpPr>
          <p:cNvPr id="120" name="组合 119">
            <a:extLst>
              <a:ext uri="{FF2B5EF4-FFF2-40B4-BE49-F238E27FC236}">
                <a16:creationId xmlns:a16="http://schemas.microsoft.com/office/drawing/2014/main" id="{9A249FC7-5072-4505-8214-AA6486B2CB87}"/>
              </a:ext>
            </a:extLst>
          </p:cNvPr>
          <p:cNvGrpSpPr/>
          <p:nvPr userDrawn="1"/>
        </p:nvGrpSpPr>
        <p:grpSpPr>
          <a:xfrm>
            <a:off x="189132" y="2513007"/>
            <a:ext cx="1144773" cy="1725403"/>
            <a:chOff x="189132" y="2513007"/>
            <a:chExt cx="1144773" cy="1725403"/>
          </a:xfrm>
        </p:grpSpPr>
        <p:cxnSp>
          <p:nvCxnSpPr>
            <p:cNvPr id="106" name="直接连接符 105">
              <a:extLst>
                <a:ext uri="{FF2B5EF4-FFF2-40B4-BE49-F238E27FC236}">
                  <a16:creationId xmlns:a16="http://schemas.microsoft.com/office/drawing/2014/main" id="{AC7830EC-F704-440E-9FFD-B0C465296256}"/>
                </a:ext>
              </a:extLst>
            </p:cNvPr>
            <p:cNvCxnSpPr/>
            <p:nvPr userDrawn="1"/>
          </p:nvCxnSpPr>
          <p:spPr>
            <a:xfrm rot="11174285" flipH="1">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7665B7B1-AAF2-49B5-9365-1333384450BF}"/>
                </a:ext>
              </a:extLst>
            </p:cNvPr>
            <p:cNvCxnSpPr/>
            <p:nvPr userDrawn="1"/>
          </p:nvCxnSpPr>
          <p:spPr>
            <a:xfrm rot="11174285" flipH="1">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D7725A97-FFD9-471F-BDC5-BA9298B078F8}"/>
                </a:ext>
              </a:extLst>
            </p:cNvPr>
            <p:cNvCxnSpPr/>
            <p:nvPr userDrawn="1"/>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a:extLst>
                <a:ext uri="{FF2B5EF4-FFF2-40B4-BE49-F238E27FC236}">
                  <a16:creationId xmlns:a16="http://schemas.microsoft.com/office/drawing/2014/main" id="{C3AD9718-A7F6-40E5-9DE6-E578B2D31275}"/>
                </a:ext>
              </a:extLst>
            </p:cNvPr>
            <p:cNvSpPr/>
            <p:nvPr userDrawn="1"/>
          </p:nvSpPr>
          <p:spPr>
            <a:xfrm rot="11174285">
              <a:off x="1067390" y="3905787"/>
              <a:ext cx="112175" cy="112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id="{C3419300-E52B-4400-872B-2170BF7A3820}"/>
                </a:ext>
              </a:extLst>
            </p:cNvPr>
            <p:cNvSpPr/>
            <p:nvPr userDrawn="1"/>
          </p:nvSpPr>
          <p:spPr>
            <a:xfrm rot="11174285">
              <a:off x="189132" y="4082061"/>
              <a:ext cx="156349" cy="156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197845A3-6687-4BE7-92E7-7D60C3943957}"/>
                </a:ext>
              </a:extLst>
            </p:cNvPr>
            <p:cNvSpPr/>
            <p:nvPr userDrawn="1"/>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2" name="直接连接符 111">
              <a:extLst>
                <a:ext uri="{FF2B5EF4-FFF2-40B4-BE49-F238E27FC236}">
                  <a16:creationId xmlns:a16="http://schemas.microsoft.com/office/drawing/2014/main" id="{171BF57F-1F79-463B-B1DD-81C34C23FE26}"/>
                </a:ext>
              </a:extLst>
            </p:cNvPr>
            <p:cNvCxnSpPr/>
            <p:nvPr userDrawn="1"/>
          </p:nvCxnSpPr>
          <p:spPr>
            <a:xfrm rot="7715704" flipH="1">
              <a:off x="1054829" y="2632404"/>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A325E0B7-C74B-430B-B3A5-65E367B6AFAF}"/>
                </a:ext>
              </a:extLst>
            </p:cNvPr>
            <p:cNvCxnSpPr/>
            <p:nvPr userDrawn="1"/>
          </p:nvCxnSpPr>
          <p:spPr>
            <a:xfrm rot="7715704" flipH="1">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D7897B10-069B-4A49-9DBD-68A5F7F4E3DB}"/>
                </a:ext>
              </a:extLst>
            </p:cNvPr>
            <p:cNvCxnSpPr>
              <a:stCxn id="115" idx="5"/>
            </p:cNvCxnSpPr>
            <p:nvPr userDrawn="1"/>
          </p:nvCxnSpPr>
          <p:spPr>
            <a:xfrm flipH="1">
              <a:off x="993390" y="2540090"/>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椭圆 114">
              <a:extLst>
                <a:ext uri="{FF2B5EF4-FFF2-40B4-BE49-F238E27FC236}">
                  <a16:creationId xmlns:a16="http://schemas.microsoft.com/office/drawing/2014/main" id="{961C7DD8-1415-470B-AD56-A6C39B4F6753}"/>
                </a:ext>
              </a:extLst>
            </p:cNvPr>
            <p:cNvSpPr/>
            <p:nvPr userDrawn="1"/>
          </p:nvSpPr>
          <p:spPr>
            <a:xfrm rot="7715704">
              <a:off x="1285175" y="2513007"/>
              <a:ext cx="48730" cy="487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id="{80DB3295-F9BF-4488-A5F2-28CA0F45750A}"/>
                </a:ext>
              </a:extLst>
            </p:cNvPr>
            <p:cNvSpPr/>
            <p:nvPr userDrawn="1"/>
          </p:nvSpPr>
          <p:spPr>
            <a:xfrm rot="7715704">
              <a:off x="1149317" y="2863708"/>
              <a:ext cx="67919" cy="67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id="{A22A37C2-EA9C-40E9-802F-ADFB31F40506}"/>
                </a:ext>
              </a:extLst>
            </p:cNvPr>
            <p:cNvSpPr/>
            <p:nvPr userDrawn="1"/>
          </p:nvSpPr>
          <p:spPr>
            <a:xfrm rot="7715704">
              <a:off x="982518" y="2610118"/>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9" name="组合 118">
            <a:extLst>
              <a:ext uri="{FF2B5EF4-FFF2-40B4-BE49-F238E27FC236}">
                <a16:creationId xmlns:a16="http://schemas.microsoft.com/office/drawing/2014/main" id="{5EA135A6-3328-489D-8050-E9DFEE0056A9}"/>
              </a:ext>
            </a:extLst>
          </p:cNvPr>
          <p:cNvGrpSpPr/>
          <p:nvPr userDrawn="1"/>
        </p:nvGrpSpPr>
        <p:grpSpPr>
          <a:xfrm>
            <a:off x="9350074" y="726140"/>
            <a:ext cx="3305852" cy="6246159"/>
            <a:chOff x="8501831" y="0"/>
            <a:chExt cx="3690171" cy="6972300"/>
          </a:xfrm>
        </p:grpSpPr>
        <p:cxnSp>
          <p:nvCxnSpPr>
            <p:cNvPr id="7" name="直接连接符 6">
              <a:extLst>
                <a:ext uri="{FF2B5EF4-FFF2-40B4-BE49-F238E27FC236}">
                  <a16:creationId xmlns:a16="http://schemas.microsoft.com/office/drawing/2014/main" id="{84A7DD15-DA54-4DE6-BFCD-D30B32E725ED}"/>
                </a:ext>
              </a:extLst>
            </p:cNvPr>
            <p:cNvCxnSpPr>
              <a:stCxn id="62" idx="1"/>
            </p:cNvCxnSpPr>
            <p:nvPr userDrawn="1"/>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F1B6EBE-CF20-42EA-839C-0782B247DCE9}"/>
                </a:ext>
              </a:extLst>
            </p:cNvPr>
            <p:cNvCxnSpPr/>
            <p:nvPr userDrawn="1"/>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DD87BF5-F029-4E94-9285-A96A3241F4CB}"/>
                </a:ext>
              </a:extLst>
            </p:cNvPr>
            <p:cNvCxnSpPr>
              <a:stCxn id="38" idx="5"/>
            </p:cNvCxnSpPr>
            <p:nvPr userDrawn="1"/>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17FD2AD-034F-4524-9219-EF21611B3B00}"/>
                </a:ext>
              </a:extLst>
            </p:cNvPr>
            <p:cNvCxnSpPr/>
            <p:nvPr userDrawn="1"/>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7B7F3BD-77D9-4E6D-8396-BF510A2173EE}"/>
                </a:ext>
              </a:extLst>
            </p:cNvPr>
            <p:cNvCxnSpPr/>
            <p:nvPr userDrawn="1"/>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7F0548BF-79E3-436E-ABE6-25733729214B}"/>
                </a:ext>
              </a:extLst>
            </p:cNvPr>
            <p:cNvCxnSpPr>
              <a:endCxn id="16" idx="0"/>
            </p:cNvCxnSpPr>
            <p:nvPr userDrawn="1"/>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CC810A2-E83A-42A4-85BE-6EA5609EA244}"/>
                </a:ext>
              </a:extLst>
            </p:cNvPr>
            <p:cNvCxnSpPr>
              <a:endCxn id="18" idx="7"/>
            </p:cNvCxnSpPr>
            <p:nvPr userDrawn="1"/>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E91B91A-1540-4073-BB0F-02A4A8F8B8B4}"/>
                </a:ext>
              </a:extLst>
            </p:cNvPr>
            <p:cNvCxnSpPr/>
            <p:nvPr userDrawn="1"/>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12F30B0-AD82-466D-86B5-08EE97107D25}"/>
                </a:ext>
              </a:extLst>
            </p:cNvPr>
            <p:cNvCxnSpPr/>
            <p:nvPr userDrawn="1"/>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88DA1180-6E7F-4756-9CD6-66CC423992F9}"/>
                </a:ext>
              </a:extLst>
            </p:cNvPr>
            <p:cNvSpPr/>
            <p:nvPr userDrawn="1"/>
          </p:nvSpPr>
          <p:spPr>
            <a:xfrm>
              <a:off x="8501831" y="2961401"/>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3ABD1547-E59F-485C-BDF8-26F7B650FAB3}"/>
                </a:ext>
              </a:extLst>
            </p:cNvPr>
            <p:cNvSpPr/>
            <p:nvPr userDrawn="1"/>
          </p:nvSpPr>
          <p:spPr>
            <a:xfrm>
              <a:off x="9793134" y="246195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FC8DE1F2-02F5-47D2-8B8D-65CBAE1A081A}"/>
                </a:ext>
              </a:extLst>
            </p:cNvPr>
            <p:cNvSpPr/>
            <p:nvPr userDrawn="1"/>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a:extLst>
                <a:ext uri="{FF2B5EF4-FFF2-40B4-BE49-F238E27FC236}">
                  <a16:creationId xmlns:a16="http://schemas.microsoft.com/office/drawing/2014/main" id="{A21B52A1-C523-43E2-B0E4-7BB97851D08E}"/>
                </a:ext>
              </a:extLst>
            </p:cNvPr>
            <p:cNvCxnSpPr>
              <a:endCxn id="17" idx="1"/>
            </p:cNvCxnSpPr>
            <p:nvPr userDrawn="1"/>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D7983805-47BA-47CE-8AA1-31F99578CD4B}"/>
                </a:ext>
              </a:extLst>
            </p:cNvPr>
            <p:cNvSpPr/>
            <p:nvPr userDrawn="1"/>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a:extLst>
                <a:ext uri="{FF2B5EF4-FFF2-40B4-BE49-F238E27FC236}">
                  <a16:creationId xmlns:a16="http://schemas.microsoft.com/office/drawing/2014/main" id="{6ACD4094-6FF6-48D3-B83E-30F9E86B020B}"/>
                </a:ext>
              </a:extLst>
            </p:cNvPr>
            <p:cNvCxnSpPr>
              <a:endCxn id="18" idx="5"/>
            </p:cNvCxnSpPr>
            <p:nvPr userDrawn="1"/>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E6819-0B72-4721-8EED-BC72A8B9A47D}"/>
                </a:ext>
              </a:extLst>
            </p:cNvPr>
            <p:cNvCxnSpPr/>
            <p:nvPr userDrawn="1"/>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41A0981-785D-45CB-AC74-9339299987BC}"/>
                </a:ext>
              </a:extLst>
            </p:cNvPr>
            <p:cNvCxnSpPr/>
            <p:nvPr userDrawn="1"/>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184E6E8-C8FD-4F61-9314-A9524EB09D15}"/>
                </a:ext>
              </a:extLst>
            </p:cNvPr>
            <p:cNvCxnSpPr>
              <a:stCxn id="20" idx="7"/>
            </p:cNvCxnSpPr>
            <p:nvPr userDrawn="1"/>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FEC87F4D-3F2D-4DFA-A5CA-9C935E295A19}"/>
                </a:ext>
              </a:extLst>
            </p:cNvPr>
            <p:cNvCxnSpPr>
              <a:stCxn id="17" idx="0"/>
            </p:cNvCxnSpPr>
            <p:nvPr userDrawn="1"/>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9374DD7-2C3A-436F-B800-32B0931B5377}"/>
                </a:ext>
              </a:extLst>
            </p:cNvPr>
            <p:cNvCxnSpPr/>
            <p:nvPr userDrawn="1"/>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45A5931-1E96-4E49-9EE4-EA98BAFE70D4}"/>
                </a:ext>
              </a:extLst>
            </p:cNvPr>
            <p:cNvCxnSpPr/>
            <p:nvPr userDrawn="1"/>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9905D31-E0AD-4A65-86EB-DB64CD9507EC}"/>
                </a:ext>
              </a:extLst>
            </p:cNvPr>
            <p:cNvCxnSpPr>
              <a:endCxn id="37" idx="3"/>
            </p:cNvCxnSpPr>
            <p:nvPr userDrawn="1"/>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ABAFCD8-EE66-4F35-8274-7DF752AE5F25}"/>
                </a:ext>
              </a:extLst>
            </p:cNvPr>
            <p:cNvCxnSpPr>
              <a:stCxn id="37" idx="7"/>
            </p:cNvCxnSpPr>
            <p:nvPr userDrawn="1"/>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C181E42-EED4-488D-9EEA-865AB73855BB}"/>
                </a:ext>
              </a:extLst>
            </p:cNvPr>
            <p:cNvCxnSpPr>
              <a:stCxn id="35" idx="0"/>
            </p:cNvCxnSpPr>
            <p:nvPr userDrawn="1"/>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109FE6AF-EF1C-4FB2-82E2-F8A2A18BF459}"/>
                </a:ext>
              </a:extLst>
            </p:cNvPr>
            <p:cNvCxnSpPr/>
            <p:nvPr userDrawn="1"/>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CF2FBF2-DA2C-4068-B5CD-CB88147D8AA6}"/>
                </a:ext>
              </a:extLst>
            </p:cNvPr>
            <p:cNvCxnSpPr>
              <a:stCxn id="38" idx="7"/>
            </p:cNvCxnSpPr>
            <p:nvPr userDrawn="1"/>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E66827E3-EA5E-4AC8-B388-C0BC935BD124}"/>
                </a:ext>
              </a:extLst>
            </p:cNvPr>
            <p:cNvCxnSpPr/>
            <p:nvPr userDrawn="1"/>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8725DE3D-78F3-4A9F-8146-679E115F44F6}"/>
                </a:ext>
              </a:extLst>
            </p:cNvPr>
            <p:cNvSpPr/>
            <p:nvPr userDrawn="1"/>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49BEF8D6-D61D-4830-ABE1-BF674A1A411A}"/>
                </a:ext>
              </a:extLst>
            </p:cNvPr>
            <p:cNvSpPr/>
            <p:nvPr userDrawn="1"/>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70410273-B995-47C2-A23B-F64A233AAE84}"/>
                </a:ext>
              </a:extLst>
            </p:cNvPr>
            <p:cNvSpPr/>
            <p:nvPr userDrawn="1"/>
          </p:nvSpPr>
          <p:spPr>
            <a:xfrm>
              <a:off x="10269384" y="87061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3A1B9771-9964-4152-957D-6931BD438459}"/>
                </a:ext>
              </a:extLst>
            </p:cNvPr>
            <p:cNvSpPr/>
            <p:nvPr userDrawn="1"/>
          </p:nvSpPr>
          <p:spPr>
            <a:xfrm>
              <a:off x="11016431" y="22772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CE05599D-9BF0-4B47-8F31-18E201A4A5EB}"/>
                </a:ext>
              </a:extLst>
            </p:cNvPr>
            <p:cNvSpPr/>
            <p:nvPr userDrawn="1"/>
          </p:nvSpPr>
          <p:spPr>
            <a:xfrm>
              <a:off x="10448619" y="254844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a:extLst>
                <a:ext uri="{FF2B5EF4-FFF2-40B4-BE49-F238E27FC236}">
                  <a16:creationId xmlns:a16="http://schemas.microsoft.com/office/drawing/2014/main" id="{6FAF88D5-8F58-4CB5-AB49-0E9CC4A17495}"/>
                </a:ext>
              </a:extLst>
            </p:cNvPr>
            <p:cNvCxnSpPr/>
            <p:nvPr userDrawn="1"/>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5113F43-0E5D-43EC-8A3E-9866988EC826}"/>
                </a:ext>
              </a:extLst>
            </p:cNvPr>
            <p:cNvCxnSpPr>
              <a:stCxn id="35" idx="6"/>
            </p:cNvCxnSpPr>
            <p:nvPr userDrawn="1"/>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CD61E1C-1243-466B-841A-69286E4172A8}"/>
                </a:ext>
              </a:extLst>
            </p:cNvPr>
            <p:cNvCxnSpPr/>
            <p:nvPr userDrawn="1"/>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C49261F3-0A56-424A-8097-2C75270363C7}"/>
                </a:ext>
              </a:extLst>
            </p:cNvPr>
            <p:cNvCxnSpPr>
              <a:endCxn id="35" idx="6"/>
            </p:cNvCxnSpPr>
            <p:nvPr userDrawn="1"/>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9E09F23A-F17D-42DE-AB4B-7CC61A6BD9B5}"/>
                </a:ext>
              </a:extLst>
            </p:cNvPr>
            <p:cNvCxnSpPr>
              <a:endCxn id="35" idx="4"/>
            </p:cNvCxnSpPr>
            <p:nvPr userDrawn="1"/>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B565DB44-25A8-45B2-8146-821680CB09DF}"/>
                </a:ext>
              </a:extLst>
            </p:cNvPr>
            <p:cNvCxnSpPr/>
            <p:nvPr userDrawn="1"/>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06B3866-6E60-456C-BF12-EE6E31170426}"/>
                </a:ext>
              </a:extLst>
            </p:cNvPr>
            <p:cNvCxnSpPr/>
            <p:nvPr userDrawn="1"/>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DB60CD39-5D61-4A87-931C-7A847801C102}"/>
                </a:ext>
              </a:extLst>
            </p:cNvPr>
            <p:cNvCxnSpPr/>
            <p:nvPr userDrawn="1"/>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77C7C5F-01B9-460E-ACEC-2665E976BEB8}"/>
                </a:ext>
              </a:extLst>
            </p:cNvPr>
            <p:cNvCxnSpPr/>
            <p:nvPr userDrawn="1"/>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5B1A5669-7C1A-4ACF-AED4-BB8FA7C2CF6D}"/>
                </a:ext>
              </a:extLst>
            </p:cNvPr>
            <p:cNvCxnSpPr/>
            <p:nvPr userDrawn="1"/>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0B1AC9F-AB0C-4670-9F18-E6EBEDC851DA}"/>
                </a:ext>
              </a:extLst>
            </p:cNvPr>
            <p:cNvCxnSpPr/>
            <p:nvPr userDrawn="1"/>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4B5D4079-6D65-4C77-A23F-E26A08BDDDB7}"/>
                </a:ext>
              </a:extLst>
            </p:cNvPr>
            <p:cNvCxnSpPr/>
            <p:nvPr userDrawn="1"/>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889DBF9-A9DC-4B79-A9F7-7C8F72F99A62}"/>
                </a:ext>
              </a:extLst>
            </p:cNvPr>
            <p:cNvCxnSpPr/>
            <p:nvPr userDrawn="1"/>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2AB8AF34-F54B-4E91-9E01-85EAE2CAF908}"/>
                </a:ext>
              </a:extLst>
            </p:cNvPr>
            <p:cNvCxnSpPr>
              <a:stCxn id="65" idx="3"/>
              <a:endCxn id="38" idx="7"/>
            </p:cNvCxnSpPr>
            <p:nvPr userDrawn="1"/>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27CB5558-FD05-4FC5-B5EE-F4E01035C802}"/>
                </a:ext>
              </a:extLst>
            </p:cNvPr>
            <p:cNvCxnSpPr>
              <a:stCxn id="18" idx="3"/>
            </p:cNvCxnSpPr>
            <p:nvPr userDrawn="1"/>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3837DC68-08EC-4FE7-B886-EBDD3C3A38AC}"/>
                </a:ext>
              </a:extLst>
            </p:cNvPr>
            <p:cNvCxnSpPr>
              <a:stCxn id="63" idx="1"/>
            </p:cNvCxnSpPr>
            <p:nvPr userDrawn="1"/>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9A756328-BD08-4945-B6A1-480D018A790A}"/>
                </a:ext>
              </a:extLst>
            </p:cNvPr>
            <p:cNvCxnSpPr>
              <a:endCxn id="18" idx="4"/>
            </p:cNvCxnSpPr>
            <p:nvPr userDrawn="1"/>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CF10968-77F0-45BD-914B-62C5CB78E2DA}"/>
                </a:ext>
              </a:extLst>
            </p:cNvPr>
            <p:cNvCxnSpPr>
              <a:endCxn id="18" idx="4"/>
            </p:cNvCxnSpPr>
            <p:nvPr userDrawn="1"/>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6F3565CE-5992-40D0-967A-2D73A0E4AAB5}"/>
                </a:ext>
              </a:extLst>
            </p:cNvPr>
            <p:cNvCxnSpPr/>
            <p:nvPr userDrawn="1"/>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6188C0EA-CE2F-4EA2-8F23-07472DABA4B3}"/>
                </a:ext>
              </a:extLst>
            </p:cNvPr>
            <p:cNvCxnSpPr/>
            <p:nvPr userDrawn="1"/>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4B18085E-EB39-4E84-AA5C-159967B9302D}"/>
                </a:ext>
              </a:extLst>
            </p:cNvPr>
            <p:cNvCxnSpPr>
              <a:stCxn id="66" idx="3"/>
            </p:cNvCxnSpPr>
            <p:nvPr userDrawn="1"/>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679D2DC-F583-4356-8C77-C9D84909C295}"/>
                </a:ext>
              </a:extLst>
            </p:cNvPr>
            <p:cNvCxnSpPr/>
            <p:nvPr userDrawn="1"/>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B1704C5F-42E9-47AC-B216-C21DC07A07F0}"/>
                </a:ext>
              </a:extLst>
            </p:cNvPr>
            <p:cNvCxnSpPr/>
            <p:nvPr userDrawn="1"/>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E59F264E-FDB4-4BB3-8FBC-27754C60C151}"/>
                </a:ext>
              </a:extLst>
            </p:cNvPr>
            <p:cNvSpPr/>
            <p:nvPr userDrawn="1"/>
          </p:nvSpPr>
          <p:spPr>
            <a:xfrm>
              <a:off x="8544905" y="3753727"/>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DEB07585-2154-4CB5-B41A-9F391B075CC0}"/>
                </a:ext>
              </a:extLst>
            </p:cNvPr>
            <p:cNvSpPr/>
            <p:nvPr userDrawn="1"/>
          </p:nvSpPr>
          <p:spPr>
            <a:xfrm>
              <a:off x="8895590" y="4740103"/>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DFF2C979-E0B8-4780-BB43-FCE3731458B0}"/>
                </a:ext>
              </a:extLst>
            </p:cNvPr>
            <p:cNvSpPr/>
            <p:nvPr userDrawn="1"/>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E71728B3-FB36-4E90-B87C-FFE2EB618A33}"/>
                </a:ext>
              </a:extLst>
            </p:cNvPr>
            <p:cNvSpPr/>
            <p:nvPr userDrawn="1"/>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75730F55-AF1E-4058-8FF4-037146B1237A}"/>
                </a:ext>
              </a:extLst>
            </p:cNvPr>
            <p:cNvSpPr/>
            <p:nvPr userDrawn="1"/>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98B9824C-A62D-48E2-BB37-BCAF9A92DCC5}"/>
                </a:ext>
              </a:extLst>
            </p:cNvPr>
            <p:cNvSpPr/>
            <p:nvPr userDrawn="1"/>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057392B9-5B01-4A0F-876E-C5FCD3048532}"/>
                </a:ext>
              </a:extLst>
            </p:cNvPr>
            <p:cNvSpPr/>
            <p:nvPr userDrawn="1"/>
          </p:nvSpPr>
          <p:spPr>
            <a:xfrm>
              <a:off x="10121900" y="435123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CF3A6956-BEAC-408E-AED8-8CC525A17B53}"/>
                </a:ext>
              </a:extLst>
            </p:cNvPr>
            <p:cNvSpPr/>
            <p:nvPr userDrawn="1"/>
          </p:nvSpPr>
          <p:spPr>
            <a:xfrm>
              <a:off x="11503947" y="30076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id="{EED1335D-E2A9-4C72-81F0-1350665D9C92}"/>
                </a:ext>
              </a:extLst>
            </p:cNvPr>
            <p:cNvSpPr/>
            <p:nvPr userDrawn="1"/>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1" name="直接连接符 70">
              <a:extLst>
                <a:ext uri="{FF2B5EF4-FFF2-40B4-BE49-F238E27FC236}">
                  <a16:creationId xmlns:a16="http://schemas.microsoft.com/office/drawing/2014/main" id="{EEB1F553-1E9B-4580-88E2-FC44603E22F4}"/>
                </a:ext>
              </a:extLst>
            </p:cNvPr>
            <p:cNvCxnSpPr>
              <a:endCxn id="66" idx="4"/>
            </p:cNvCxnSpPr>
            <p:nvPr userDrawn="1"/>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36298D7E-C6C1-4EF2-86E1-04DF58831E2A}"/>
                </a:ext>
              </a:extLst>
            </p:cNvPr>
            <p:cNvCxnSpPr>
              <a:endCxn id="68" idx="4"/>
            </p:cNvCxnSpPr>
            <p:nvPr userDrawn="1"/>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E173035C-A593-47A7-96E3-19DE4BE9B181}"/>
                </a:ext>
              </a:extLst>
            </p:cNvPr>
            <p:cNvCxnSpPr>
              <a:stCxn id="63" idx="6"/>
            </p:cNvCxnSpPr>
            <p:nvPr userDrawn="1"/>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23CE8398-3DB6-422D-89AF-CB2F21A1DDE1}"/>
                </a:ext>
              </a:extLst>
            </p:cNvPr>
            <p:cNvCxnSpPr>
              <a:stCxn id="63" idx="4"/>
            </p:cNvCxnSpPr>
            <p:nvPr userDrawn="1"/>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2B0C64F9-A5EC-4098-8D5E-3FAFFD8325DA}"/>
                </a:ext>
              </a:extLst>
            </p:cNvPr>
            <p:cNvCxnSpPr>
              <a:endCxn id="100" idx="7"/>
            </p:cNvCxnSpPr>
            <p:nvPr userDrawn="1"/>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40BA5B20-5E4C-4C8F-A4DE-FE6A6ECF026D}"/>
                </a:ext>
              </a:extLst>
            </p:cNvPr>
            <p:cNvCxnSpPr>
              <a:stCxn id="66" idx="5"/>
            </p:cNvCxnSpPr>
            <p:nvPr userDrawn="1"/>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FCBF0D8E-FB90-49AC-ABC3-D8000939AD61}"/>
                </a:ext>
              </a:extLst>
            </p:cNvPr>
            <p:cNvCxnSpPr/>
            <p:nvPr userDrawn="1"/>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B07DE245-AF10-4792-AE27-4AF7878692E7}"/>
                </a:ext>
              </a:extLst>
            </p:cNvPr>
            <p:cNvCxnSpPr>
              <a:stCxn id="66" idx="6"/>
            </p:cNvCxnSpPr>
            <p:nvPr userDrawn="1"/>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CF41FB08-D61E-4E05-9EB0-91FFB8F02033}"/>
                </a:ext>
              </a:extLst>
            </p:cNvPr>
            <p:cNvCxnSpPr>
              <a:stCxn id="67" idx="5"/>
            </p:cNvCxnSpPr>
            <p:nvPr userDrawn="1"/>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4D42BE28-2156-40DF-8C84-F902B7B5F0C4}"/>
                </a:ext>
              </a:extLst>
            </p:cNvPr>
            <p:cNvCxnSpPr>
              <a:stCxn id="69" idx="6"/>
            </p:cNvCxnSpPr>
            <p:nvPr userDrawn="1"/>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065CF7F1-4D6D-412B-A748-C6C9690EAB29}"/>
                </a:ext>
              </a:extLst>
            </p:cNvPr>
            <p:cNvCxnSpPr>
              <a:stCxn id="67" idx="7"/>
            </p:cNvCxnSpPr>
            <p:nvPr userDrawn="1"/>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3F7A6CFA-3512-4265-B86B-5642CE1B2C8F}"/>
                </a:ext>
              </a:extLst>
            </p:cNvPr>
            <p:cNvCxnSpPr>
              <a:stCxn id="66" idx="6"/>
            </p:cNvCxnSpPr>
            <p:nvPr userDrawn="1"/>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E2A38659-53A7-4FE9-9F74-D0D60CD5EDF2}"/>
                </a:ext>
              </a:extLst>
            </p:cNvPr>
            <p:cNvCxnSpPr/>
            <p:nvPr userDrawn="1"/>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90D8BA8E-3940-41A4-B0D1-9DA314F022D3}"/>
                </a:ext>
              </a:extLst>
            </p:cNvPr>
            <p:cNvCxnSpPr/>
            <p:nvPr userDrawn="1"/>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DD42E009-8C17-4940-992F-96797CBD6212}"/>
                </a:ext>
              </a:extLst>
            </p:cNvPr>
            <p:cNvCxnSpPr/>
            <p:nvPr userDrawn="1"/>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3D10A8BD-80D1-4632-960E-D51C6AE2D207}"/>
                </a:ext>
              </a:extLst>
            </p:cNvPr>
            <p:cNvCxnSpPr/>
            <p:nvPr userDrawn="1"/>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E9BC9C5C-B7B1-4FE6-9E52-60C3C50281F5}"/>
                </a:ext>
              </a:extLst>
            </p:cNvPr>
            <p:cNvCxnSpPr>
              <a:stCxn id="63" idx="3"/>
            </p:cNvCxnSpPr>
            <p:nvPr userDrawn="1"/>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428F2281-683D-4DB8-894B-EE9E3D43E91F}"/>
                </a:ext>
              </a:extLst>
            </p:cNvPr>
            <p:cNvCxnSpPr/>
            <p:nvPr userDrawn="1"/>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719AE094-0818-4C7D-99BB-21603001A841}"/>
                </a:ext>
              </a:extLst>
            </p:cNvPr>
            <p:cNvCxnSpPr/>
            <p:nvPr userDrawn="1"/>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B4C5E598-3433-4314-949A-FED3A6E864B1}"/>
                </a:ext>
              </a:extLst>
            </p:cNvPr>
            <p:cNvCxnSpPr/>
            <p:nvPr userDrawn="1"/>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4A8556DC-1993-46B7-8088-1CC2062084E9}"/>
                </a:ext>
              </a:extLst>
            </p:cNvPr>
            <p:cNvCxnSpPr/>
            <p:nvPr userDrawn="1"/>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7F1F62BF-B4EE-4DA9-98F0-FE044092D8FD}"/>
                </a:ext>
              </a:extLst>
            </p:cNvPr>
            <p:cNvCxnSpPr/>
            <p:nvPr userDrawn="1"/>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878BA0BD-E2D1-49C4-A903-0993A9DAC9AD}"/>
                </a:ext>
              </a:extLst>
            </p:cNvPr>
            <p:cNvCxnSpPr/>
            <p:nvPr userDrawn="1"/>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4C8C12F2-DBDF-46FF-993D-92FF761B4A6A}"/>
                </a:ext>
              </a:extLst>
            </p:cNvPr>
            <p:cNvCxnSpPr/>
            <p:nvPr userDrawn="1"/>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D645AC0E-AF3E-4B0E-A0E2-CB8620EF1794}"/>
                </a:ext>
              </a:extLst>
            </p:cNvPr>
            <p:cNvCxnSpPr/>
            <p:nvPr userDrawn="1"/>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B4CE009A-F49B-4A4E-8B8B-76AFA3810F0F}"/>
                </a:ext>
              </a:extLst>
            </p:cNvPr>
            <p:cNvCxnSpPr/>
            <p:nvPr userDrawn="1"/>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37BAAFCB-DD70-442D-AF51-499D5DA87F0F}"/>
                </a:ext>
              </a:extLst>
            </p:cNvPr>
            <p:cNvCxnSpPr/>
            <p:nvPr userDrawn="1"/>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id="{C538E2BC-CF61-4C86-B8E7-B27685824C4C}"/>
                </a:ext>
              </a:extLst>
            </p:cNvPr>
            <p:cNvSpPr/>
            <p:nvPr userDrawn="1"/>
          </p:nvSpPr>
          <p:spPr>
            <a:xfrm>
              <a:off x="10581515" y="6378857"/>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24C7183D-D2F4-4D77-ABBB-18B0C31BFCF9}"/>
                </a:ext>
              </a:extLst>
            </p:cNvPr>
            <p:cNvSpPr/>
            <p:nvPr userDrawn="1"/>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246C6798-8B54-4541-8C5C-E2C8983A9DFC}"/>
                </a:ext>
              </a:extLst>
            </p:cNvPr>
            <p:cNvSpPr/>
            <p:nvPr userDrawn="1"/>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id="{13C1E8ED-6E78-4EE9-A382-FDD7DA6C3215}"/>
                </a:ext>
              </a:extLst>
            </p:cNvPr>
            <p:cNvSpPr/>
            <p:nvPr userDrawn="1"/>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id="{6FFA2D28-FCCB-4C07-B6F8-C373133A6522}"/>
                </a:ext>
              </a:extLst>
            </p:cNvPr>
            <p:cNvSpPr/>
            <p:nvPr userDrawn="1"/>
          </p:nvSpPr>
          <p:spPr>
            <a:xfrm>
              <a:off x="11294397" y="59032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3696B2A2-10DE-4E75-B651-012F7EFB001D}"/>
                </a:ext>
              </a:extLst>
            </p:cNvPr>
            <p:cNvSpPr/>
            <p:nvPr userDrawn="1"/>
          </p:nvSpPr>
          <p:spPr>
            <a:xfrm>
              <a:off x="9393551" y="6722264"/>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副标题 2">
            <a:extLst>
              <a:ext uri="{FF2B5EF4-FFF2-40B4-BE49-F238E27FC236}">
                <a16:creationId xmlns:a16="http://schemas.microsoft.com/office/drawing/2014/main" id="{F010C4B8-518A-48B8-AB08-60DBE867E009}"/>
              </a:ext>
            </a:extLst>
          </p:cNvPr>
          <p:cNvSpPr>
            <a:spLocks noGrp="1"/>
          </p:cNvSpPr>
          <p:nvPr>
            <p:ph type="subTitle" idx="1" hasCustomPrompt="1"/>
          </p:nvPr>
        </p:nvSpPr>
        <p:spPr>
          <a:xfrm>
            <a:off x="1899728" y="3315235"/>
            <a:ext cx="6456896" cy="701731"/>
          </a:xfrm>
          <a:noFill/>
        </p:spPr>
        <p:txBody>
          <a:bodyPr wrap="none" rtlCol="0">
            <a:spAutoFit/>
          </a:bodyPr>
          <a:lstStyle>
            <a:lvl1pPr marL="0" indent="0">
              <a:buNone/>
              <a:defRPr lang="zh-CN" altLang="en-US" sz="4400" dirty="0">
                <a:solidFill>
                  <a:schemeClr val="accent1"/>
                </a:solidFill>
                <a:latin typeface="微软雅黑" panose="020B0503020204020204" pitchFamily="34" charset="-122"/>
                <a:ea typeface="微软雅黑" panose="020B0503020204020204" pitchFamily="34" charset="-122"/>
                <a:cs typeface="+mn-ea"/>
              </a:defRPr>
            </a:lvl1pPr>
          </a:lstStyle>
          <a:p>
            <a:pPr marL="0" lvl="0"/>
            <a:r>
              <a:rPr lang="zh-CN" altLang="en-US" dirty="0"/>
              <a:t>比一比解决方案</a:t>
            </a:r>
            <a:r>
              <a:rPr lang="en-US" altLang="zh-CN" dirty="0"/>
              <a:t>PPT</a:t>
            </a:r>
            <a:r>
              <a:rPr lang="zh-CN" altLang="en-US" dirty="0"/>
              <a:t>模板</a:t>
            </a:r>
          </a:p>
        </p:txBody>
      </p:sp>
      <p:pic>
        <p:nvPicPr>
          <p:cNvPr id="122" name="图片 121">
            <a:extLst>
              <a:ext uri="{FF2B5EF4-FFF2-40B4-BE49-F238E27FC236}">
                <a16:creationId xmlns:a16="http://schemas.microsoft.com/office/drawing/2014/main" id="{C8F9C5B3-3D6C-479F-8EED-717E33D62D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48" t="40651" r="14188" b="40719"/>
          <a:stretch/>
        </p:blipFill>
        <p:spPr bwMode="auto">
          <a:xfrm>
            <a:off x="10655300" y="0"/>
            <a:ext cx="153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占位符 125">
            <a:extLst>
              <a:ext uri="{FF2B5EF4-FFF2-40B4-BE49-F238E27FC236}">
                <a16:creationId xmlns:a16="http://schemas.microsoft.com/office/drawing/2014/main" id="{F1D77887-6239-412F-B532-70C50F662E93}"/>
              </a:ext>
            </a:extLst>
          </p:cNvPr>
          <p:cNvSpPr>
            <a:spLocks noGrp="1"/>
          </p:cNvSpPr>
          <p:nvPr>
            <p:ph type="body" sz="quarter" idx="10" hasCustomPrompt="1"/>
          </p:nvPr>
        </p:nvSpPr>
        <p:spPr>
          <a:xfrm>
            <a:off x="1899728" y="2273963"/>
            <a:ext cx="5355792" cy="1006429"/>
          </a:xfrm>
          <a:noFill/>
        </p:spPr>
        <p:txBody>
          <a:bodyPr wrap="square" rtlCol="0">
            <a:spAutoFit/>
          </a:bodyPr>
          <a:lstStyle>
            <a:lvl1pPr marL="0" indent="0">
              <a:buNone/>
              <a:defRPr lang="zh-CN" altLang="en-US" sz="6600" dirty="0" smtClean="0">
                <a:solidFill>
                  <a:schemeClr val="tx2"/>
                </a:solidFill>
                <a:cs typeface="+mn-ea"/>
              </a:defRPr>
            </a:lvl1pPr>
            <a:lvl2pPr marL="457200" indent="0">
              <a:buNone/>
              <a:defRPr lang="zh-CN" altLang="en-US" dirty="0" smtClean="0"/>
            </a:lvl2pPr>
            <a:lvl3pPr marL="914400" indent="0">
              <a:buNone/>
              <a:defRPr lang="zh-CN" altLang="en-US" dirty="0" smtClean="0"/>
            </a:lvl3pPr>
            <a:lvl4pPr marL="1371600" indent="0">
              <a:buNone/>
              <a:defRPr lang="zh-CN" altLang="en-US" dirty="0" smtClean="0"/>
            </a:lvl4pPr>
            <a:lvl5pPr marL="1828800" indent="0">
              <a:buNone/>
              <a:defRPr lang="zh-CN" altLang="en-US" dirty="0"/>
            </a:lvl5pPr>
          </a:lstStyle>
          <a:p>
            <a:pPr marL="0" lvl="0"/>
            <a:r>
              <a:rPr lang="en-US" altLang="zh-CN" dirty="0" err="1"/>
              <a:t>Beyebe</a:t>
            </a:r>
            <a:endParaRPr lang="zh-CN" altLang="en-US" dirty="0"/>
          </a:p>
        </p:txBody>
      </p:sp>
      <p:sp>
        <p:nvSpPr>
          <p:cNvPr id="128" name="内容占位符 127">
            <a:extLst>
              <a:ext uri="{FF2B5EF4-FFF2-40B4-BE49-F238E27FC236}">
                <a16:creationId xmlns:a16="http://schemas.microsoft.com/office/drawing/2014/main" id="{7E251A16-4AA7-4891-A127-6F4FD6289B15}"/>
              </a:ext>
            </a:extLst>
          </p:cNvPr>
          <p:cNvSpPr>
            <a:spLocks noGrp="1"/>
          </p:cNvSpPr>
          <p:nvPr>
            <p:ph sz="quarter" idx="11" hasCustomPrompt="1"/>
          </p:nvPr>
        </p:nvSpPr>
        <p:spPr>
          <a:xfrm>
            <a:off x="1899728" y="4051809"/>
            <a:ext cx="1018227" cy="216982"/>
          </a:xfrm>
          <a:noFill/>
        </p:spPr>
        <p:txBody>
          <a:bodyPr vert="horz" wrap="square" lIns="91440" tIns="45720" rIns="91440" bIns="45720" rtlCol="0">
            <a:spAutoFit/>
          </a:bodyPr>
          <a:lstStyle>
            <a:lvl1pPr>
              <a:defRPr lang="zh-CN" altLang="en-US" sz="900" dirty="0">
                <a:solidFill>
                  <a:schemeClr val="tx1">
                    <a:lumMod val="25000"/>
                    <a:lumOff val="75000"/>
                  </a:schemeClr>
                </a:solidFill>
                <a:cs typeface="+mn-ea"/>
              </a:defRPr>
            </a:lvl1pPr>
          </a:lstStyle>
          <a:p>
            <a:pPr marL="0" lvl="0" indent="0">
              <a:buNone/>
            </a:pPr>
            <a:r>
              <a:rPr lang="zh-CN" altLang="en-US" dirty="0"/>
              <a:t>蔡二丰 </a:t>
            </a:r>
            <a:r>
              <a:rPr lang="en-US" altLang="zh-CN" dirty="0"/>
              <a:t>2018-08</a:t>
            </a:r>
            <a:endParaRPr lang="zh-CN" altLang="en-US" dirty="0"/>
          </a:p>
        </p:txBody>
      </p:sp>
    </p:spTree>
    <p:extLst>
      <p:ext uri="{BB962C8B-B14F-4D97-AF65-F5344CB8AC3E}">
        <p14:creationId xmlns:p14="http://schemas.microsoft.com/office/powerpoint/2010/main" val="73943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深色结束页">
    <p:spTree>
      <p:nvGrpSpPr>
        <p:cNvPr id="1" name=""/>
        <p:cNvGrpSpPr/>
        <p:nvPr/>
      </p:nvGrpSpPr>
      <p:grpSpPr>
        <a:xfrm>
          <a:off x="0" y="0"/>
          <a:ext cx="0" cy="0"/>
          <a:chOff x="0" y="0"/>
          <a:chExt cx="0" cy="0"/>
        </a:xfrm>
      </p:grpSpPr>
      <p:sp>
        <p:nvSpPr>
          <p:cNvPr id="202" name="矩形 201">
            <a:extLst>
              <a:ext uri="{FF2B5EF4-FFF2-40B4-BE49-F238E27FC236}">
                <a16:creationId xmlns:a16="http://schemas.microsoft.com/office/drawing/2014/main" id="{E5B718FC-9E15-4CA3-AFB0-9F65640E55E1}"/>
              </a:ext>
            </a:extLst>
          </p:cNvPr>
          <p:cNvSpPr>
            <a:spLocks noChangeAspect="1"/>
          </p:cNvSpPr>
          <p:nvPr userDrawn="1"/>
        </p:nvSpPr>
        <p:spPr>
          <a:xfrm>
            <a:off x="-762000" y="0"/>
            <a:ext cx="13716000" cy="6858000"/>
          </a:xfrm>
          <a:prstGeom prst="rect">
            <a:avLst/>
          </a:prstGeom>
          <a:blipFill dpi="0" rotWithShape="1">
            <a:blip r:embed="rId2">
              <a:duotone>
                <a:prstClr val="black"/>
                <a:schemeClr val="accent2">
                  <a:tint val="45000"/>
                  <a:satMod val="400000"/>
                </a:schemeClr>
              </a:duotone>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98" name="文本框 197">
            <a:extLst>
              <a:ext uri="{FF2B5EF4-FFF2-40B4-BE49-F238E27FC236}">
                <a16:creationId xmlns:a16="http://schemas.microsoft.com/office/drawing/2014/main" id="{BEE94216-D11C-4B4A-89C2-CEE59A17326A}"/>
              </a:ext>
            </a:extLst>
          </p:cNvPr>
          <p:cNvSpPr txBox="1"/>
          <p:nvPr/>
        </p:nvSpPr>
        <p:spPr>
          <a:xfrm>
            <a:off x="4129489" y="3408955"/>
            <a:ext cx="3933022" cy="369332"/>
          </a:xfrm>
          <a:prstGeom prst="rect">
            <a:avLst/>
          </a:prstGeom>
          <a:noFill/>
        </p:spPr>
        <p:txBody>
          <a:bodyPr wrap="square" rtlCol="0">
            <a:spAutoFit/>
          </a:bodyPr>
          <a:lstStyle/>
          <a:p>
            <a:pPr algn="ctr"/>
            <a:r>
              <a:rPr lang="en-US" altLang="zh-CN" sz="1800" dirty="0">
                <a:solidFill>
                  <a:schemeClr val="accent2"/>
                </a:solidFill>
                <a:latin typeface="微软雅黑" panose="020B0503020204020204" pitchFamily="34" charset="-122"/>
                <a:ea typeface="微软雅黑" panose="020B0503020204020204" pitchFamily="34" charset="-122"/>
                <a:cs typeface="+mn-ea"/>
                <a:sym typeface="+mn-lt"/>
              </a:rPr>
              <a:t>THANKS</a:t>
            </a:r>
          </a:p>
        </p:txBody>
      </p:sp>
      <p:sp>
        <p:nvSpPr>
          <p:cNvPr id="199" name="文本框 198">
            <a:extLst>
              <a:ext uri="{FF2B5EF4-FFF2-40B4-BE49-F238E27FC236}">
                <a16:creationId xmlns:a16="http://schemas.microsoft.com/office/drawing/2014/main" id="{A03C7AFD-373F-45A2-B465-EF5117C15960}"/>
              </a:ext>
            </a:extLst>
          </p:cNvPr>
          <p:cNvSpPr txBox="1"/>
          <p:nvPr/>
        </p:nvSpPr>
        <p:spPr>
          <a:xfrm>
            <a:off x="4129489" y="2337196"/>
            <a:ext cx="3933022" cy="769441"/>
          </a:xfrm>
          <a:prstGeom prst="rect">
            <a:avLst/>
          </a:prstGeom>
          <a:noFill/>
        </p:spPr>
        <p:txBody>
          <a:bodyPr wrap="square" rtlCol="0">
            <a:spAutoFit/>
          </a:bodyPr>
          <a:lstStyle/>
          <a:p>
            <a:pPr algn="ctr"/>
            <a:r>
              <a:rPr lang="zh-CN" altLang="en-US" sz="4400" dirty="0">
                <a:solidFill>
                  <a:schemeClr val="accent4"/>
                </a:solidFill>
                <a:latin typeface="微软雅黑" panose="020B0503020204020204" pitchFamily="34" charset="-122"/>
                <a:ea typeface="微软雅黑" panose="020B0503020204020204" pitchFamily="34" charset="-122"/>
                <a:cs typeface="+mn-ea"/>
                <a:sym typeface="+mn-lt"/>
              </a:rPr>
              <a:t>感谢聆听</a:t>
            </a:r>
            <a:endParaRPr lang="en-US" altLang="zh-CN" sz="4400" dirty="0">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5" name="矩形 4">
            <a:extLst>
              <a:ext uri="{FF2B5EF4-FFF2-40B4-BE49-F238E27FC236}">
                <a16:creationId xmlns:a16="http://schemas.microsoft.com/office/drawing/2014/main" id="{D74D9BD0-35DC-44F1-8079-3AE1D49A3248}"/>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Tree>
    <p:extLst>
      <p:ext uri="{BB962C8B-B14F-4D97-AF65-F5344CB8AC3E}">
        <p14:creationId xmlns:p14="http://schemas.microsoft.com/office/powerpoint/2010/main" val="303820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深色标题页">
    <p:bg>
      <p:bgPr>
        <a:blipFill>
          <a:blip r:embed="rId2">
            <a:duotone>
              <a:prstClr val="black"/>
              <a:schemeClr val="accent2">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FC54593-7B69-46FC-A559-E5F53F84747B}"/>
              </a:ext>
            </a:extLst>
          </p:cNvPr>
          <p:cNvSpPr>
            <a:spLocks noChangeAspect="1"/>
          </p:cNvSpPr>
          <p:nvPr userDrawn="1"/>
        </p:nvSpPr>
        <p:spPr>
          <a:xfrm>
            <a:off x="0" y="0"/>
            <a:ext cx="12192000" cy="6858000"/>
          </a:xfrm>
          <a:prstGeom prst="rect">
            <a:avLst/>
          </a:prstGeom>
          <a:blipFill dpi="0" rotWithShape="1">
            <a:blip r:embed="rId2">
              <a:duotone>
                <a:prstClr val="black"/>
                <a:schemeClr val="accent2">
                  <a:tint val="45000"/>
                  <a:satMod val="400000"/>
                </a:schemeClr>
              </a:duotone>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15" name="副标题 2">
            <a:extLst>
              <a:ext uri="{FF2B5EF4-FFF2-40B4-BE49-F238E27FC236}">
                <a16:creationId xmlns:a16="http://schemas.microsoft.com/office/drawing/2014/main" id="{E8B1B416-1426-4914-9B89-1A5D0AC71FC5}"/>
              </a:ext>
            </a:extLst>
          </p:cNvPr>
          <p:cNvSpPr>
            <a:spLocks noGrp="1"/>
          </p:cNvSpPr>
          <p:nvPr>
            <p:ph type="subTitle" idx="1" hasCustomPrompt="1"/>
          </p:nvPr>
        </p:nvSpPr>
        <p:spPr>
          <a:xfrm>
            <a:off x="1602845" y="2678811"/>
            <a:ext cx="6456896" cy="701731"/>
          </a:xfrm>
          <a:noFill/>
        </p:spPr>
        <p:txBody>
          <a:bodyPr wrap="none" rtlCol="0">
            <a:spAutoFit/>
          </a:bodyPr>
          <a:lstStyle>
            <a:lvl1pPr marL="0" inden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stStyle>
          <a:p>
            <a:pPr marL="0" lvl="0"/>
            <a:r>
              <a:rPr lang="zh-CN" altLang="en-US" dirty="0"/>
              <a:t>比一比解决方案</a:t>
            </a:r>
            <a:r>
              <a:rPr lang="en-US" altLang="zh-CN" dirty="0"/>
              <a:t>PPT</a:t>
            </a:r>
            <a:r>
              <a:rPr lang="zh-CN" altLang="en-US" dirty="0"/>
              <a:t>模板</a:t>
            </a:r>
          </a:p>
        </p:txBody>
      </p:sp>
      <p:pic>
        <p:nvPicPr>
          <p:cNvPr id="116" name="图片 115">
            <a:extLst>
              <a:ext uri="{FF2B5EF4-FFF2-40B4-BE49-F238E27FC236}">
                <a16:creationId xmlns:a16="http://schemas.microsoft.com/office/drawing/2014/main" id="{7D67C83B-D566-4C43-B730-B1AEF30B44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248" t="40651" r="14188" b="40719"/>
          <a:stretch/>
        </p:blipFill>
        <p:spPr bwMode="auto">
          <a:xfrm>
            <a:off x="659870" y="783215"/>
            <a:ext cx="942975" cy="24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文本占位符 125">
            <a:extLst>
              <a:ext uri="{FF2B5EF4-FFF2-40B4-BE49-F238E27FC236}">
                <a16:creationId xmlns:a16="http://schemas.microsoft.com/office/drawing/2014/main" id="{906D440C-06F8-49F0-8F6C-291ACAC8EA97}"/>
              </a:ext>
            </a:extLst>
          </p:cNvPr>
          <p:cNvSpPr>
            <a:spLocks noGrp="1"/>
          </p:cNvSpPr>
          <p:nvPr>
            <p:ph type="body" sz="quarter" idx="10" hasCustomPrompt="1"/>
          </p:nvPr>
        </p:nvSpPr>
        <p:spPr>
          <a:xfrm>
            <a:off x="1602845" y="1977080"/>
            <a:ext cx="5355792" cy="701731"/>
          </a:xfrm>
          <a:noFill/>
        </p:spPr>
        <p:txBody>
          <a:bodyPr wrap="square" rtlCol="0">
            <a:spAutoFit/>
          </a:bodyPr>
          <a:lstStyle>
            <a:lvl1pPr marL="0" indent="0">
              <a:buNone/>
              <a:defRPr lang="zh-CN" altLang="en-US" sz="4400" dirty="0" smtClean="0">
                <a:solidFill>
                  <a:schemeClr val="accent2"/>
                </a:solidFill>
                <a:effectLst/>
                <a:cs typeface="+mn-ea"/>
              </a:defRPr>
            </a:lvl1pPr>
            <a:lvl2pPr marL="457200" indent="0">
              <a:buNone/>
              <a:defRPr lang="zh-CN" altLang="en-US" dirty="0" smtClean="0"/>
            </a:lvl2pPr>
            <a:lvl3pPr marL="914400" indent="0">
              <a:buNone/>
              <a:defRPr lang="zh-CN" altLang="en-US" dirty="0" smtClean="0"/>
            </a:lvl3pPr>
            <a:lvl4pPr marL="1371600" indent="0">
              <a:buNone/>
              <a:defRPr lang="zh-CN" altLang="en-US" dirty="0" smtClean="0"/>
            </a:lvl4pPr>
            <a:lvl5pPr marL="1828800" indent="0">
              <a:buNone/>
              <a:defRPr lang="zh-CN" altLang="en-US" dirty="0"/>
            </a:lvl5pPr>
          </a:lstStyle>
          <a:p>
            <a:pPr marL="0" lvl="0"/>
            <a:r>
              <a:rPr lang="en-US" altLang="zh-CN" dirty="0" err="1"/>
              <a:t>Beyebe</a:t>
            </a:r>
            <a:endParaRPr lang="zh-CN" altLang="en-US" dirty="0"/>
          </a:p>
        </p:txBody>
      </p:sp>
      <p:sp>
        <p:nvSpPr>
          <p:cNvPr id="118" name="内容占位符 127">
            <a:extLst>
              <a:ext uri="{FF2B5EF4-FFF2-40B4-BE49-F238E27FC236}">
                <a16:creationId xmlns:a16="http://schemas.microsoft.com/office/drawing/2014/main" id="{B4F7914C-A775-409F-8246-05055CD7FDF2}"/>
              </a:ext>
            </a:extLst>
          </p:cNvPr>
          <p:cNvSpPr>
            <a:spLocks noGrp="1"/>
          </p:cNvSpPr>
          <p:nvPr>
            <p:ph sz="quarter" idx="11" hasCustomPrompt="1"/>
          </p:nvPr>
        </p:nvSpPr>
        <p:spPr>
          <a:xfrm>
            <a:off x="1602845" y="3585422"/>
            <a:ext cx="1018227" cy="216982"/>
          </a:xfrm>
          <a:noFill/>
        </p:spPr>
        <p:txBody>
          <a:bodyPr vert="horz" wrap="square" lIns="91440" tIns="45720" rIns="91440" bIns="45720" rtlCol="0">
            <a:spAutoFit/>
          </a:bodyPr>
          <a:lstStyle>
            <a:lvl1pPr>
              <a:defRPr lang="zh-CN" altLang="en-US" sz="900" dirty="0">
                <a:solidFill>
                  <a:schemeClr val="tx1">
                    <a:lumMod val="25000"/>
                    <a:lumOff val="75000"/>
                  </a:schemeClr>
                </a:solidFill>
                <a:cs typeface="+mn-ea"/>
              </a:defRPr>
            </a:lvl1pPr>
          </a:lstStyle>
          <a:p>
            <a:pPr marL="0" lvl="0" indent="0">
              <a:buNone/>
            </a:pPr>
            <a:r>
              <a:rPr lang="zh-CN" altLang="en-US" dirty="0"/>
              <a:t>蔡二丰 </a:t>
            </a:r>
            <a:r>
              <a:rPr lang="en-US" altLang="zh-CN" dirty="0"/>
              <a:t>2018-08</a:t>
            </a:r>
            <a:endParaRPr lang="zh-CN" altLang="en-US" dirty="0"/>
          </a:p>
        </p:txBody>
      </p:sp>
      <p:sp>
        <p:nvSpPr>
          <p:cNvPr id="490" name="矩形 489">
            <a:extLst>
              <a:ext uri="{FF2B5EF4-FFF2-40B4-BE49-F238E27FC236}">
                <a16:creationId xmlns:a16="http://schemas.microsoft.com/office/drawing/2014/main" id="{174DB2EA-B115-49AC-B396-29EBAD344A2E}"/>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Tree>
    <p:extLst>
      <p:ext uri="{BB962C8B-B14F-4D97-AF65-F5344CB8AC3E}">
        <p14:creationId xmlns:p14="http://schemas.microsoft.com/office/powerpoint/2010/main" val="531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提要页">
    <p:bg>
      <p:bgPr>
        <a:solidFill>
          <a:schemeClr val="tx2"/>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9246632-69CA-4DCC-8F7B-80DB19A14004}"/>
              </a:ext>
            </a:extLst>
          </p:cNvPr>
          <p:cNvSpPr txBox="1"/>
          <p:nvPr userDrawn="1"/>
        </p:nvSpPr>
        <p:spPr>
          <a:xfrm>
            <a:off x="4875154" y="720575"/>
            <a:ext cx="2441694" cy="769441"/>
          </a:xfrm>
          <a:prstGeom prst="rect">
            <a:avLst/>
          </a:prstGeom>
          <a:noFill/>
        </p:spPr>
        <p:txBody>
          <a:bodyPr wrap="non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cs typeface="+mn-ea"/>
                <a:sym typeface="+mn-lt"/>
              </a:rPr>
              <a:t>内容提要</a:t>
            </a:r>
          </a:p>
        </p:txBody>
      </p:sp>
      <p:grpSp>
        <p:nvGrpSpPr>
          <p:cNvPr id="42" name="组合 41">
            <a:extLst>
              <a:ext uri="{FF2B5EF4-FFF2-40B4-BE49-F238E27FC236}">
                <a16:creationId xmlns:a16="http://schemas.microsoft.com/office/drawing/2014/main" id="{2976672A-21A4-41F4-83EE-A4CBD4A77EAE}"/>
              </a:ext>
            </a:extLst>
          </p:cNvPr>
          <p:cNvGrpSpPr/>
          <p:nvPr userDrawn="1"/>
        </p:nvGrpSpPr>
        <p:grpSpPr>
          <a:xfrm>
            <a:off x="0" y="3203700"/>
            <a:ext cx="12192000" cy="1571680"/>
            <a:chOff x="0" y="3203700"/>
            <a:chExt cx="12192000" cy="1571680"/>
          </a:xfrm>
        </p:grpSpPr>
        <p:cxnSp>
          <p:nvCxnSpPr>
            <p:cNvPr id="8" name="直接连接符 7">
              <a:extLst>
                <a:ext uri="{FF2B5EF4-FFF2-40B4-BE49-F238E27FC236}">
                  <a16:creationId xmlns:a16="http://schemas.microsoft.com/office/drawing/2014/main" id="{BEF75BA6-ED9A-4EE9-8386-E435A88D5006}"/>
                </a:ext>
              </a:extLst>
            </p:cNvPr>
            <p:cNvCxnSpPr/>
            <p:nvPr userDrawn="1"/>
          </p:nvCxnSpPr>
          <p:spPr>
            <a:xfrm>
              <a:off x="0" y="3924300"/>
              <a:ext cx="12192000" cy="0"/>
            </a:xfrm>
            <a:prstGeom prst="line">
              <a:avLst/>
            </a:prstGeom>
            <a:ln w="190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E41E0305-6564-430C-9713-8A29A5BD2D27}"/>
                </a:ext>
              </a:extLst>
            </p:cNvPr>
            <p:cNvSpPr/>
            <p:nvPr userDrawn="1"/>
          </p:nvSpPr>
          <p:spPr>
            <a:xfrm rot="11174285">
              <a:off x="2098591" y="3864651"/>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877B5DD0-348C-4882-A84C-D4B381C4695E}"/>
                </a:ext>
              </a:extLst>
            </p:cNvPr>
            <p:cNvSpPr/>
            <p:nvPr userDrawn="1"/>
          </p:nvSpPr>
          <p:spPr>
            <a:xfrm rot="11174285">
              <a:off x="3402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3438910E-EE7D-4FFB-94DE-3EC08F7C96B6}"/>
                </a:ext>
              </a:extLst>
            </p:cNvPr>
            <p:cNvSpPr/>
            <p:nvPr userDrawn="1"/>
          </p:nvSpPr>
          <p:spPr>
            <a:xfrm rot="11174285">
              <a:off x="33470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F6339AE6-77B3-4F60-8CDC-9E5DFCE5B5E9}"/>
                </a:ext>
              </a:extLst>
            </p:cNvPr>
            <p:cNvSpPr/>
            <p:nvPr userDrawn="1"/>
          </p:nvSpPr>
          <p:spPr>
            <a:xfrm rot="11174285">
              <a:off x="7000792" y="3864651"/>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79F70D03-67A1-47D1-BB97-E915E0FC277F}"/>
                </a:ext>
              </a:extLst>
            </p:cNvPr>
            <p:cNvSpPr/>
            <p:nvPr userDrawn="1"/>
          </p:nvSpPr>
          <p:spPr>
            <a:xfrm rot="11174285">
              <a:off x="53186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78EF76D0-71B4-4262-ADD3-DDA94C05D15D}"/>
                </a:ext>
              </a:extLst>
            </p:cNvPr>
            <p:cNvSpPr/>
            <p:nvPr userDrawn="1"/>
          </p:nvSpPr>
          <p:spPr>
            <a:xfrm rot="11174285">
              <a:off x="83254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FE505ADB-E916-44FB-95DC-6C855ABB200F}"/>
                </a:ext>
              </a:extLst>
            </p:cNvPr>
            <p:cNvSpPr/>
            <p:nvPr userDrawn="1"/>
          </p:nvSpPr>
          <p:spPr>
            <a:xfrm rot="11174285">
              <a:off x="9790696" y="3864650"/>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47B38CCD-29F4-4E86-8F31-D86D644D8E4C}"/>
                </a:ext>
              </a:extLst>
            </p:cNvPr>
            <p:cNvSpPr/>
            <p:nvPr userDrawn="1"/>
          </p:nvSpPr>
          <p:spPr>
            <a:xfrm rot="11174285">
              <a:off x="11115394" y="378451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a:extLst>
                <a:ext uri="{FF2B5EF4-FFF2-40B4-BE49-F238E27FC236}">
                  <a16:creationId xmlns:a16="http://schemas.microsoft.com/office/drawing/2014/main" id="{7CF69427-15DD-4B5D-A079-D162C5042215}"/>
                </a:ext>
              </a:extLst>
            </p:cNvPr>
            <p:cNvCxnSpPr>
              <a:stCxn id="10" idx="3"/>
            </p:cNvCxnSpPr>
            <p:nvPr userDrawn="1"/>
          </p:nvCxnSpPr>
          <p:spPr>
            <a:xfrm flipV="1">
              <a:off x="539772" y="3547264"/>
              <a:ext cx="686767" cy="2698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04814BB1-0B75-4386-B95F-8F1B675C65BC}"/>
                </a:ext>
              </a:extLst>
            </p:cNvPr>
            <p:cNvCxnSpPr>
              <a:endCxn id="9" idx="5"/>
            </p:cNvCxnSpPr>
            <p:nvPr userDrawn="1"/>
          </p:nvCxnSpPr>
          <p:spPr>
            <a:xfrm>
              <a:off x="1226539" y="3547264"/>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20726A2-AE0A-415E-B147-1F484181F5F4}"/>
                </a:ext>
              </a:extLst>
            </p:cNvPr>
            <p:cNvCxnSpPr>
              <a:stCxn id="9" idx="1"/>
              <a:endCxn id="21" idx="5"/>
            </p:cNvCxnSpPr>
            <p:nvPr userDrawn="1"/>
          </p:nvCxnSpPr>
          <p:spPr>
            <a:xfrm>
              <a:off x="2229378" y="4007798"/>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550466C-DB47-4F64-8B02-FA2698B23D50}"/>
                </a:ext>
              </a:extLst>
            </p:cNvPr>
            <p:cNvCxnSpPr>
              <a:stCxn id="21" idx="7"/>
              <a:endCxn id="11" idx="7"/>
            </p:cNvCxnSpPr>
            <p:nvPr userDrawn="1"/>
          </p:nvCxnSpPr>
          <p:spPr>
            <a:xfrm flipV="1">
              <a:off x="2560627" y="3968413"/>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BC275C27-212A-445F-AD67-676A450ABA6D}"/>
                </a:ext>
              </a:extLst>
            </p:cNvPr>
            <p:cNvSpPr/>
            <p:nvPr userDrawn="1"/>
          </p:nvSpPr>
          <p:spPr>
            <a:xfrm rot="11174285">
              <a:off x="2547778" y="4658694"/>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a:extLst>
                <a:ext uri="{FF2B5EF4-FFF2-40B4-BE49-F238E27FC236}">
                  <a16:creationId xmlns:a16="http://schemas.microsoft.com/office/drawing/2014/main" id="{5619C5DE-037A-42AD-A09F-B3D684BFB348}"/>
                </a:ext>
              </a:extLst>
            </p:cNvPr>
            <p:cNvCxnSpPr/>
            <p:nvPr userDrawn="1"/>
          </p:nvCxnSpPr>
          <p:spPr>
            <a:xfrm flipV="1">
              <a:off x="3475027" y="3458936"/>
              <a:ext cx="1140516" cy="365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A030B17-E161-49DD-87D1-5905A3D620E5}"/>
                </a:ext>
              </a:extLst>
            </p:cNvPr>
            <p:cNvCxnSpPr>
              <a:stCxn id="13" idx="5"/>
            </p:cNvCxnSpPr>
            <p:nvPr userDrawn="1"/>
          </p:nvCxnSpPr>
          <p:spPr>
            <a:xfrm flipH="1" flipV="1">
              <a:off x="4632960" y="3463290"/>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C9743591-8606-4D04-8C96-39800C0D52FB}"/>
                </a:ext>
              </a:extLst>
            </p:cNvPr>
            <p:cNvSpPr/>
            <p:nvPr userDrawn="1"/>
          </p:nvSpPr>
          <p:spPr>
            <a:xfrm rot="11174285">
              <a:off x="4543512" y="341497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a:extLst>
                <a:ext uri="{FF2B5EF4-FFF2-40B4-BE49-F238E27FC236}">
                  <a16:creationId xmlns:a16="http://schemas.microsoft.com/office/drawing/2014/main" id="{DC4AC6E1-3F82-4419-B084-5B1FE85109E8}"/>
                </a:ext>
              </a:extLst>
            </p:cNvPr>
            <p:cNvCxnSpPr/>
            <p:nvPr userDrawn="1"/>
          </p:nvCxnSpPr>
          <p:spPr>
            <a:xfrm>
              <a:off x="5403840" y="3910377"/>
              <a:ext cx="254010" cy="4996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6CC67AD-E7FC-489D-98DC-F400FBAD541B}"/>
                </a:ext>
              </a:extLst>
            </p:cNvPr>
            <p:cNvCxnSpPr>
              <a:stCxn id="12" idx="7"/>
            </p:cNvCxnSpPr>
            <p:nvPr userDrawn="1"/>
          </p:nvCxnSpPr>
          <p:spPr>
            <a:xfrm flipH="1">
              <a:off x="5661659" y="3995438"/>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3A3EC2E7-B809-46B5-BDEA-0AF9B47C1A88}"/>
                </a:ext>
              </a:extLst>
            </p:cNvPr>
            <p:cNvSpPr/>
            <p:nvPr userDrawn="1"/>
          </p:nvSpPr>
          <p:spPr>
            <a:xfrm rot="11174285">
              <a:off x="5578556" y="4324528"/>
              <a:ext cx="153494" cy="153494"/>
            </a:xfrm>
            <a:prstGeom prst="ellipse">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a:extLst>
                <a:ext uri="{FF2B5EF4-FFF2-40B4-BE49-F238E27FC236}">
                  <a16:creationId xmlns:a16="http://schemas.microsoft.com/office/drawing/2014/main" id="{2372C67A-CF5A-45EC-AF8C-8CDA8AE0B924}"/>
                </a:ext>
              </a:extLst>
            </p:cNvPr>
            <p:cNvCxnSpPr/>
            <p:nvPr userDrawn="1"/>
          </p:nvCxnSpPr>
          <p:spPr>
            <a:xfrm flipH="1">
              <a:off x="7104699" y="3338513"/>
              <a:ext cx="1896428" cy="510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BB4A95D-B8DB-495C-BBD6-52716DE3A664}"/>
                </a:ext>
              </a:extLst>
            </p:cNvPr>
            <p:cNvCxnSpPr>
              <a:stCxn id="15" idx="5"/>
            </p:cNvCxnSpPr>
            <p:nvPr userDrawn="1"/>
          </p:nvCxnSpPr>
          <p:spPr>
            <a:xfrm flipH="1" flipV="1">
              <a:off x="9029700" y="3295650"/>
              <a:ext cx="791071" cy="586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DE4CD316-153D-4AE4-9597-9BC2FFA96268}"/>
                </a:ext>
              </a:extLst>
            </p:cNvPr>
            <p:cNvSpPr/>
            <p:nvPr userDrawn="1"/>
          </p:nvSpPr>
          <p:spPr>
            <a:xfrm rot="11174285">
              <a:off x="8990541" y="32037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 name="直接连接符 30">
              <a:extLst>
                <a:ext uri="{FF2B5EF4-FFF2-40B4-BE49-F238E27FC236}">
                  <a16:creationId xmlns:a16="http://schemas.microsoft.com/office/drawing/2014/main" id="{BF0D5235-E0E0-4715-AC25-848846F7FF94}"/>
                </a:ext>
              </a:extLst>
            </p:cNvPr>
            <p:cNvCxnSpPr>
              <a:endCxn id="14" idx="1"/>
            </p:cNvCxnSpPr>
            <p:nvPr userDrawn="1"/>
          </p:nvCxnSpPr>
          <p:spPr>
            <a:xfrm flipH="1" flipV="1">
              <a:off x="8509391" y="3985792"/>
              <a:ext cx="1277547" cy="56715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7D3A241-34F7-4BD3-A0E3-D81930472F80}"/>
                </a:ext>
              </a:extLst>
            </p:cNvPr>
            <p:cNvCxnSpPr>
              <a:stCxn id="16" idx="7"/>
            </p:cNvCxnSpPr>
            <p:nvPr userDrawn="1"/>
          </p:nvCxnSpPr>
          <p:spPr>
            <a:xfrm flipH="1">
              <a:off x="9744077" y="3968412"/>
              <a:ext cx="1396225" cy="5702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grpSp>
      <p:sp>
        <p:nvSpPr>
          <p:cNvPr id="46" name="文本占位符 45">
            <a:extLst>
              <a:ext uri="{FF2B5EF4-FFF2-40B4-BE49-F238E27FC236}">
                <a16:creationId xmlns:a16="http://schemas.microsoft.com/office/drawing/2014/main" id="{856E48F5-E67C-4AA9-8558-EF686242A702}"/>
              </a:ext>
            </a:extLst>
          </p:cNvPr>
          <p:cNvSpPr>
            <a:spLocks noGrp="1"/>
          </p:cNvSpPr>
          <p:nvPr>
            <p:ph type="body" sz="quarter" idx="10" hasCustomPrompt="1"/>
          </p:nvPr>
        </p:nvSpPr>
        <p:spPr>
          <a:xfrm>
            <a:off x="180936" y="2727866"/>
            <a:ext cx="2489523" cy="416764"/>
          </a:xfrm>
        </p:spPr>
        <p:txBody>
          <a:bodyPr anchor="ctr"/>
          <a:lstStyle>
            <a:lvl1pPr marL="0" indent="0" algn="ctr">
              <a:buNone/>
              <a:defRPr>
                <a:solidFill>
                  <a:schemeClr val="bg1"/>
                </a:solidFill>
              </a:defRPr>
            </a:lvl1pPr>
          </a:lstStyle>
          <a:p>
            <a:pPr lvl="0"/>
            <a:r>
              <a:rPr lang="en-US" altLang="zh-CN" dirty="0"/>
              <a:t>NO 1. </a:t>
            </a:r>
            <a:r>
              <a:rPr lang="zh-CN" altLang="en-US" dirty="0"/>
              <a:t>比一比公司介绍</a:t>
            </a:r>
          </a:p>
        </p:txBody>
      </p:sp>
      <p:sp>
        <p:nvSpPr>
          <p:cNvPr id="47" name="文本占位符 45">
            <a:extLst>
              <a:ext uri="{FF2B5EF4-FFF2-40B4-BE49-F238E27FC236}">
                <a16:creationId xmlns:a16="http://schemas.microsoft.com/office/drawing/2014/main" id="{E274FDCF-4E1A-4E5F-ADDC-442B659A8C8E}"/>
              </a:ext>
            </a:extLst>
          </p:cNvPr>
          <p:cNvSpPr>
            <a:spLocks noGrp="1"/>
          </p:cNvSpPr>
          <p:nvPr>
            <p:ph type="body" sz="quarter" idx="11" hasCustomPrompt="1"/>
          </p:nvPr>
        </p:nvSpPr>
        <p:spPr>
          <a:xfrm>
            <a:off x="2046900" y="4841933"/>
            <a:ext cx="2489523" cy="416764"/>
          </a:xfrm>
        </p:spPr>
        <p:txBody>
          <a:bodyPr anchor="ctr"/>
          <a:lstStyle>
            <a:lvl1pPr marL="0" indent="0" algn="ctr">
              <a:buNone/>
              <a:defRPr>
                <a:solidFill>
                  <a:schemeClr val="bg1"/>
                </a:solidFill>
              </a:defRPr>
            </a:lvl1pPr>
          </a:lstStyle>
          <a:p>
            <a:pPr lvl="0"/>
            <a:r>
              <a:rPr lang="en-US" altLang="zh-CN" dirty="0"/>
              <a:t>NO 2. </a:t>
            </a:r>
            <a:r>
              <a:rPr lang="zh-CN" altLang="en-US" dirty="0"/>
              <a:t>产品介绍</a:t>
            </a:r>
          </a:p>
        </p:txBody>
      </p:sp>
      <p:sp>
        <p:nvSpPr>
          <p:cNvPr id="48" name="文本占位符 45">
            <a:extLst>
              <a:ext uri="{FF2B5EF4-FFF2-40B4-BE49-F238E27FC236}">
                <a16:creationId xmlns:a16="http://schemas.microsoft.com/office/drawing/2014/main" id="{675C0B7A-B935-42CF-B383-3BE5C1BA82D5}"/>
              </a:ext>
            </a:extLst>
          </p:cNvPr>
          <p:cNvSpPr>
            <a:spLocks noGrp="1"/>
          </p:cNvSpPr>
          <p:nvPr>
            <p:ph type="body" sz="quarter" idx="12" hasCustomPrompt="1"/>
          </p:nvPr>
        </p:nvSpPr>
        <p:spPr>
          <a:xfrm>
            <a:off x="3912864" y="2727866"/>
            <a:ext cx="2489523" cy="416764"/>
          </a:xfrm>
        </p:spPr>
        <p:txBody>
          <a:bodyPr anchor="ctr"/>
          <a:lstStyle>
            <a:lvl1pPr marL="0" indent="0" algn="ctr">
              <a:buNone/>
              <a:defRPr>
                <a:solidFill>
                  <a:schemeClr val="bg1"/>
                </a:solidFill>
              </a:defRPr>
            </a:lvl1pPr>
          </a:lstStyle>
          <a:p>
            <a:pPr lvl="0"/>
            <a:r>
              <a:rPr lang="en-US" altLang="zh-CN" dirty="0"/>
              <a:t>NO 3. </a:t>
            </a:r>
            <a:r>
              <a:rPr lang="zh-CN" altLang="en-US" dirty="0"/>
              <a:t>成功案例</a:t>
            </a:r>
          </a:p>
        </p:txBody>
      </p:sp>
      <p:sp>
        <p:nvSpPr>
          <p:cNvPr id="49" name="文本占位符 45">
            <a:extLst>
              <a:ext uri="{FF2B5EF4-FFF2-40B4-BE49-F238E27FC236}">
                <a16:creationId xmlns:a16="http://schemas.microsoft.com/office/drawing/2014/main" id="{FFDF1FDC-F52A-4A69-B2ED-B8EACA8996DA}"/>
              </a:ext>
            </a:extLst>
          </p:cNvPr>
          <p:cNvSpPr>
            <a:spLocks noGrp="1"/>
          </p:cNvSpPr>
          <p:nvPr>
            <p:ph type="body" sz="quarter" idx="13" hasCustomPrompt="1"/>
          </p:nvPr>
        </p:nvSpPr>
        <p:spPr>
          <a:xfrm>
            <a:off x="5778828" y="4841933"/>
            <a:ext cx="2489523" cy="416764"/>
          </a:xfrm>
        </p:spPr>
        <p:txBody>
          <a:bodyPr anchor="ctr"/>
          <a:lstStyle>
            <a:lvl1pPr marL="0" indent="0" algn="ctr">
              <a:buNone/>
              <a:defRPr>
                <a:solidFill>
                  <a:schemeClr val="bg1"/>
                </a:solidFill>
              </a:defRPr>
            </a:lvl1pPr>
          </a:lstStyle>
          <a:p>
            <a:pPr lvl="0"/>
            <a:r>
              <a:rPr lang="en-US" altLang="zh-CN" dirty="0"/>
              <a:t>NO 4. </a:t>
            </a:r>
            <a:r>
              <a:rPr lang="zh-CN" altLang="en-US" dirty="0"/>
              <a:t>业务方案</a:t>
            </a:r>
          </a:p>
        </p:txBody>
      </p:sp>
      <p:sp>
        <p:nvSpPr>
          <p:cNvPr id="50" name="文本占位符 45">
            <a:extLst>
              <a:ext uri="{FF2B5EF4-FFF2-40B4-BE49-F238E27FC236}">
                <a16:creationId xmlns:a16="http://schemas.microsoft.com/office/drawing/2014/main" id="{12598120-F412-47B4-8EBF-9128DF4E2C59}"/>
              </a:ext>
            </a:extLst>
          </p:cNvPr>
          <p:cNvSpPr>
            <a:spLocks noGrp="1"/>
          </p:cNvSpPr>
          <p:nvPr>
            <p:ph type="body" sz="quarter" idx="14" hasCustomPrompt="1"/>
          </p:nvPr>
        </p:nvSpPr>
        <p:spPr>
          <a:xfrm>
            <a:off x="7644792" y="2727866"/>
            <a:ext cx="2489523" cy="416764"/>
          </a:xfrm>
        </p:spPr>
        <p:txBody>
          <a:bodyPr anchor="ctr"/>
          <a:lstStyle>
            <a:lvl1pPr marL="0" indent="0" algn="ctr">
              <a:buNone/>
              <a:defRPr>
                <a:solidFill>
                  <a:schemeClr val="bg1"/>
                </a:solidFill>
              </a:defRPr>
            </a:lvl1pPr>
          </a:lstStyle>
          <a:p>
            <a:pPr lvl="0"/>
            <a:r>
              <a:rPr lang="en-US" altLang="zh-CN" dirty="0"/>
              <a:t>NO 5. </a:t>
            </a:r>
            <a:r>
              <a:rPr lang="zh-CN" altLang="en-US" dirty="0"/>
              <a:t>技术方案</a:t>
            </a:r>
          </a:p>
        </p:txBody>
      </p:sp>
      <p:sp>
        <p:nvSpPr>
          <p:cNvPr id="51" name="文本占位符 45">
            <a:extLst>
              <a:ext uri="{FF2B5EF4-FFF2-40B4-BE49-F238E27FC236}">
                <a16:creationId xmlns:a16="http://schemas.microsoft.com/office/drawing/2014/main" id="{DA31F493-6223-41C9-AF4E-2171B1247E7C}"/>
              </a:ext>
            </a:extLst>
          </p:cNvPr>
          <p:cNvSpPr>
            <a:spLocks noGrp="1"/>
          </p:cNvSpPr>
          <p:nvPr>
            <p:ph type="body" sz="quarter" idx="15" hasCustomPrompt="1"/>
          </p:nvPr>
        </p:nvSpPr>
        <p:spPr>
          <a:xfrm>
            <a:off x="9510755" y="4841933"/>
            <a:ext cx="2489523" cy="416764"/>
          </a:xfrm>
        </p:spPr>
        <p:txBody>
          <a:bodyPr anchor="ctr"/>
          <a:lstStyle>
            <a:lvl1pPr marL="0" indent="0" algn="ctr">
              <a:buNone/>
              <a:defRPr>
                <a:solidFill>
                  <a:schemeClr val="bg1"/>
                </a:solidFill>
              </a:defRPr>
            </a:lvl1pPr>
          </a:lstStyle>
          <a:p>
            <a:pPr lvl="0"/>
            <a:r>
              <a:rPr lang="en-US" altLang="zh-CN" dirty="0"/>
              <a:t>NO 6. </a:t>
            </a:r>
            <a:r>
              <a:rPr lang="zh-CN" altLang="en-US" dirty="0"/>
              <a:t>实施方案</a:t>
            </a:r>
          </a:p>
        </p:txBody>
      </p:sp>
    </p:spTree>
    <p:extLst>
      <p:ext uri="{BB962C8B-B14F-4D97-AF65-F5344CB8AC3E}">
        <p14:creationId xmlns:p14="http://schemas.microsoft.com/office/powerpoint/2010/main" val="152533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深色内容提要页">
    <p:bg>
      <p:bgPr>
        <a:solidFill>
          <a:schemeClr val="tx2"/>
        </a:solidFill>
        <a:effectLst/>
      </p:bgPr>
    </p:bg>
    <p:spTree>
      <p:nvGrpSpPr>
        <p:cNvPr id="1" name=""/>
        <p:cNvGrpSpPr/>
        <p:nvPr/>
      </p:nvGrpSpPr>
      <p:grpSpPr>
        <a:xfrm>
          <a:off x="0" y="0"/>
          <a:ext cx="0" cy="0"/>
          <a:chOff x="0" y="0"/>
          <a:chExt cx="0" cy="0"/>
        </a:xfrm>
      </p:grpSpPr>
      <p:pic>
        <p:nvPicPr>
          <p:cNvPr id="6" name="图片 5" descr="图片包含 烟火&#10;&#10;已生成高可信度的说明">
            <a:extLst>
              <a:ext uri="{FF2B5EF4-FFF2-40B4-BE49-F238E27FC236}">
                <a16:creationId xmlns:a16="http://schemas.microsoft.com/office/drawing/2014/main" id="{F3D51CF8-88B1-4D0A-94DE-8791AA10C82B}"/>
              </a:ext>
            </a:extLst>
          </p:cNvPr>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b="15493"/>
          <a:stretch/>
        </p:blipFill>
        <p:spPr>
          <a:xfrm>
            <a:off x="0" y="0"/>
            <a:ext cx="12191999" cy="6857998"/>
          </a:xfrm>
          <a:prstGeom prst="rect">
            <a:avLst/>
          </a:prstGeom>
        </p:spPr>
      </p:pic>
      <p:sp>
        <p:nvSpPr>
          <p:cNvPr id="52" name="矩形: 圆角 51">
            <a:extLst>
              <a:ext uri="{FF2B5EF4-FFF2-40B4-BE49-F238E27FC236}">
                <a16:creationId xmlns:a16="http://schemas.microsoft.com/office/drawing/2014/main" id="{E396ADAE-4EE0-4F61-BD99-E18B984BC994}"/>
              </a:ext>
            </a:extLst>
          </p:cNvPr>
          <p:cNvSpPr/>
          <p:nvPr userDrawn="1"/>
        </p:nvSpPr>
        <p:spPr>
          <a:xfrm>
            <a:off x="660400" y="1123752"/>
            <a:ext cx="10858500" cy="5010348"/>
          </a:xfrm>
          <a:prstGeom prst="roundRect">
            <a:avLst>
              <a:gd name="adj" fmla="val 8112"/>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7" name="文本框 6">
            <a:extLst>
              <a:ext uri="{FF2B5EF4-FFF2-40B4-BE49-F238E27FC236}">
                <a16:creationId xmlns:a16="http://schemas.microsoft.com/office/drawing/2014/main" id="{A9246632-69CA-4DCC-8F7B-80DB19A14004}"/>
              </a:ext>
            </a:extLst>
          </p:cNvPr>
          <p:cNvSpPr txBox="1"/>
          <p:nvPr userDrawn="1"/>
        </p:nvSpPr>
        <p:spPr>
          <a:xfrm>
            <a:off x="4875154" y="259259"/>
            <a:ext cx="2441694" cy="769441"/>
          </a:xfrm>
          <a:prstGeom prst="rect">
            <a:avLst/>
          </a:prstGeom>
          <a:noFill/>
        </p:spPr>
        <p:txBody>
          <a:bodyPr wrap="none" rtlCol="0">
            <a:spAutoFit/>
          </a:bodyPr>
          <a:lstStyle/>
          <a:p>
            <a:pPr algn="ctr"/>
            <a:r>
              <a:rPr lang="zh-CN" altLang="en-US" sz="4400" dirty="0">
                <a:solidFill>
                  <a:schemeClr val="accent4"/>
                </a:solidFill>
                <a:latin typeface="微软雅黑" panose="020B0503020204020204" pitchFamily="34" charset="-122"/>
                <a:ea typeface="微软雅黑" panose="020B0503020204020204" pitchFamily="34" charset="-122"/>
                <a:cs typeface="+mn-ea"/>
                <a:sym typeface="+mn-lt"/>
              </a:rPr>
              <a:t>内容提要</a:t>
            </a:r>
          </a:p>
        </p:txBody>
      </p:sp>
      <p:sp>
        <p:nvSpPr>
          <p:cNvPr id="46" name="文本占位符 45">
            <a:extLst>
              <a:ext uri="{FF2B5EF4-FFF2-40B4-BE49-F238E27FC236}">
                <a16:creationId xmlns:a16="http://schemas.microsoft.com/office/drawing/2014/main" id="{856E48F5-E67C-4AA9-8558-EF686242A702}"/>
              </a:ext>
            </a:extLst>
          </p:cNvPr>
          <p:cNvSpPr>
            <a:spLocks noGrp="1"/>
          </p:cNvSpPr>
          <p:nvPr>
            <p:ph type="body" sz="quarter" idx="10" hasCustomPrompt="1"/>
          </p:nvPr>
        </p:nvSpPr>
        <p:spPr>
          <a:xfrm>
            <a:off x="2309771" y="1678714"/>
            <a:ext cx="8012947" cy="416764"/>
          </a:xfrm>
          <a:solidFill>
            <a:schemeClr val="bg1">
              <a:alpha val="8000"/>
            </a:schemeClr>
          </a:solidFill>
        </p:spPr>
        <p:txBody>
          <a:bodyPr lIns="576000" anchor="ctr"/>
          <a:lstStyle>
            <a:lvl1pPr marL="285750" indent="-285750" algn="l">
              <a:buFont typeface="Arial" panose="020B0604020202020204" pitchFamily="34" charset="0"/>
              <a:buChar char="•"/>
              <a:defRPr>
                <a:solidFill>
                  <a:schemeClr val="bg1"/>
                </a:solidFill>
              </a:defRPr>
            </a:lvl1pPr>
          </a:lstStyle>
          <a:p>
            <a:pPr lvl="0"/>
            <a:r>
              <a:rPr lang="en-US" altLang="zh-CN" dirty="0"/>
              <a:t>NO 1. </a:t>
            </a:r>
            <a:r>
              <a:rPr lang="zh-CN" altLang="en-US" dirty="0"/>
              <a:t>公司介绍</a:t>
            </a:r>
          </a:p>
        </p:txBody>
      </p:sp>
      <p:sp>
        <p:nvSpPr>
          <p:cNvPr id="47" name="文本占位符 45">
            <a:extLst>
              <a:ext uri="{FF2B5EF4-FFF2-40B4-BE49-F238E27FC236}">
                <a16:creationId xmlns:a16="http://schemas.microsoft.com/office/drawing/2014/main" id="{E274FDCF-4E1A-4E5F-ADDC-442B659A8C8E}"/>
              </a:ext>
            </a:extLst>
          </p:cNvPr>
          <p:cNvSpPr>
            <a:spLocks noGrp="1"/>
          </p:cNvSpPr>
          <p:nvPr>
            <p:ph type="body" sz="quarter" idx="11" hasCustomPrompt="1"/>
          </p:nvPr>
        </p:nvSpPr>
        <p:spPr>
          <a:xfrm>
            <a:off x="2309772" y="2398269"/>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2. </a:t>
            </a:r>
            <a:r>
              <a:rPr lang="zh-CN" altLang="en-US" dirty="0"/>
              <a:t>产品介绍</a:t>
            </a:r>
          </a:p>
        </p:txBody>
      </p:sp>
      <p:sp>
        <p:nvSpPr>
          <p:cNvPr id="48" name="文本占位符 45">
            <a:extLst>
              <a:ext uri="{FF2B5EF4-FFF2-40B4-BE49-F238E27FC236}">
                <a16:creationId xmlns:a16="http://schemas.microsoft.com/office/drawing/2014/main" id="{675C0B7A-B935-42CF-B383-3BE5C1BA82D5}"/>
              </a:ext>
            </a:extLst>
          </p:cNvPr>
          <p:cNvSpPr>
            <a:spLocks noGrp="1"/>
          </p:cNvSpPr>
          <p:nvPr>
            <p:ph type="body" sz="quarter" idx="12" hasCustomPrompt="1"/>
          </p:nvPr>
        </p:nvSpPr>
        <p:spPr>
          <a:xfrm>
            <a:off x="2309772" y="3117824"/>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3. </a:t>
            </a:r>
            <a:r>
              <a:rPr lang="zh-CN" altLang="en-US" dirty="0"/>
              <a:t>成功案例</a:t>
            </a:r>
          </a:p>
        </p:txBody>
      </p:sp>
      <p:sp>
        <p:nvSpPr>
          <p:cNvPr id="49" name="文本占位符 45">
            <a:extLst>
              <a:ext uri="{FF2B5EF4-FFF2-40B4-BE49-F238E27FC236}">
                <a16:creationId xmlns:a16="http://schemas.microsoft.com/office/drawing/2014/main" id="{FFDF1FDC-F52A-4A69-B2ED-B8EACA8996DA}"/>
              </a:ext>
            </a:extLst>
          </p:cNvPr>
          <p:cNvSpPr>
            <a:spLocks noGrp="1"/>
          </p:cNvSpPr>
          <p:nvPr>
            <p:ph type="body" sz="quarter" idx="13" hasCustomPrompt="1"/>
          </p:nvPr>
        </p:nvSpPr>
        <p:spPr>
          <a:xfrm>
            <a:off x="2309772" y="3837379"/>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4. </a:t>
            </a:r>
            <a:r>
              <a:rPr lang="zh-CN" altLang="en-US" dirty="0"/>
              <a:t>业务方案</a:t>
            </a:r>
          </a:p>
        </p:txBody>
      </p:sp>
      <p:sp>
        <p:nvSpPr>
          <p:cNvPr id="50" name="文本占位符 45">
            <a:extLst>
              <a:ext uri="{FF2B5EF4-FFF2-40B4-BE49-F238E27FC236}">
                <a16:creationId xmlns:a16="http://schemas.microsoft.com/office/drawing/2014/main" id="{12598120-F412-47B4-8EBF-9128DF4E2C59}"/>
              </a:ext>
            </a:extLst>
          </p:cNvPr>
          <p:cNvSpPr>
            <a:spLocks noGrp="1"/>
          </p:cNvSpPr>
          <p:nvPr>
            <p:ph type="body" sz="quarter" idx="14" hasCustomPrompt="1"/>
          </p:nvPr>
        </p:nvSpPr>
        <p:spPr>
          <a:xfrm>
            <a:off x="2309772" y="4556934"/>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5. </a:t>
            </a:r>
            <a:r>
              <a:rPr lang="zh-CN" altLang="en-US" dirty="0"/>
              <a:t>技术方案</a:t>
            </a:r>
          </a:p>
        </p:txBody>
      </p:sp>
      <p:sp>
        <p:nvSpPr>
          <p:cNvPr id="51" name="文本占位符 45">
            <a:extLst>
              <a:ext uri="{FF2B5EF4-FFF2-40B4-BE49-F238E27FC236}">
                <a16:creationId xmlns:a16="http://schemas.microsoft.com/office/drawing/2014/main" id="{DA31F493-6223-41C9-AF4E-2171B1247E7C}"/>
              </a:ext>
            </a:extLst>
          </p:cNvPr>
          <p:cNvSpPr>
            <a:spLocks noGrp="1"/>
          </p:cNvSpPr>
          <p:nvPr>
            <p:ph type="body" sz="quarter" idx="15" hasCustomPrompt="1"/>
          </p:nvPr>
        </p:nvSpPr>
        <p:spPr>
          <a:xfrm>
            <a:off x="2309772" y="5276487"/>
            <a:ext cx="8012947" cy="416764"/>
          </a:xfrm>
          <a:solidFill>
            <a:schemeClr val="bg1">
              <a:alpha val="8000"/>
            </a:schemeClr>
          </a:solidFill>
        </p:spPr>
        <p:txBody>
          <a:bodyPr vert="horz" lIns="576000" tIns="45720" rIns="91440" bIns="45720" rtlCol="0" anchor="ctr">
            <a:normAutofit/>
          </a:bodyPr>
          <a:lstStyle>
            <a:lvl1pPr>
              <a:defRPr lang="zh-CN" altLang="en-US" dirty="0">
                <a:solidFill>
                  <a:schemeClr val="bg1"/>
                </a:solidFill>
              </a:defRPr>
            </a:lvl1pPr>
          </a:lstStyle>
          <a:p>
            <a:pPr marL="228600" lvl="0" indent="-228600"/>
            <a:r>
              <a:rPr lang="en-US" altLang="zh-CN" dirty="0"/>
              <a:t>NO 6. </a:t>
            </a:r>
            <a:r>
              <a:rPr lang="zh-CN" altLang="en-US" dirty="0"/>
              <a:t>实施方案</a:t>
            </a:r>
          </a:p>
        </p:txBody>
      </p:sp>
      <p:sp>
        <p:nvSpPr>
          <p:cNvPr id="45" name="矩形 44">
            <a:extLst>
              <a:ext uri="{FF2B5EF4-FFF2-40B4-BE49-F238E27FC236}">
                <a16:creationId xmlns:a16="http://schemas.microsoft.com/office/drawing/2014/main" id="{B5AC22D8-2101-4468-BA3D-E61FA9105D43}"/>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
        <p:nvSpPr>
          <p:cNvPr id="81" name="任意多边形: 形状 80">
            <a:extLst>
              <a:ext uri="{FF2B5EF4-FFF2-40B4-BE49-F238E27FC236}">
                <a16:creationId xmlns:a16="http://schemas.microsoft.com/office/drawing/2014/main" id="{CB2CE84C-BAC6-4D83-A081-4C8EDAD0E342}"/>
              </a:ext>
            </a:extLst>
          </p:cNvPr>
          <p:cNvSpPr/>
          <p:nvPr userDrawn="1"/>
        </p:nvSpPr>
        <p:spPr>
          <a:xfrm rot="5400000">
            <a:off x="-204110" y="3526635"/>
            <a:ext cx="4146784" cy="301392"/>
          </a:xfrm>
          <a:custGeom>
            <a:avLst/>
            <a:gdLst>
              <a:gd name="connsiteX0" fmla="*/ 4555084 w 4776107"/>
              <a:gd name="connsiteY0" fmla="*/ 249733 h 347132"/>
              <a:gd name="connsiteX1" fmla="*/ 4571423 w 4776107"/>
              <a:gd name="connsiteY1" fmla="*/ 225498 h 347132"/>
              <a:gd name="connsiteX2" fmla="*/ 4581908 w 4776107"/>
              <a:gd name="connsiteY2" fmla="*/ 173566 h 347132"/>
              <a:gd name="connsiteX3" fmla="*/ 4571423 w 4776107"/>
              <a:gd name="connsiteY3" fmla="*/ 121634 h 347132"/>
              <a:gd name="connsiteX4" fmla="*/ 4555084 w 4776107"/>
              <a:gd name="connsiteY4" fmla="*/ 97399 h 347132"/>
              <a:gd name="connsiteX5" fmla="*/ 4583474 w 4776107"/>
              <a:gd name="connsiteY5" fmla="*/ 69009 h 347132"/>
              <a:gd name="connsiteX6" fmla="*/ 4608417 w 4776107"/>
              <a:gd name="connsiteY6" fmla="*/ 106006 h 347132"/>
              <a:gd name="connsiteX7" fmla="*/ 4617772 w 4776107"/>
              <a:gd name="connsiteY7" fmla="*/ 152340 h 347132"/>
              <a:gd name="connsiteX8" fmla="*/ 4776107 w 4776107"/>
              <a:gd name="connsiteY8" fmla="*/ 152340 h 347132"/>
              <a:gd name="connsiteX9" fmla="*/ 4776107 w 4776107"/>
              <a:gd name="connsiteY9" fmla="*/ 198059 h 347132"/>
              <a:gd name="connsiteX10" fmla="*/ 4617112 w 4776107"/>
              <a:gd name="connsiteY10" fmla="*/ 198059 h 347132"/>
              <a:gd name="connsiteX11" fmla="*/ 4608417 w 4776107"/>
              <a:gd name="connsiteY11" fmla="*/ 241126 h 347132"/>
              <a:gd name="connsiteX12" fmla="*/ 4583474 w 4776107"/>
              <a:gd name="connsiteY12" fmla="*/ 278122 h 347132"/>
              <a:gd name="connsiteX13" fmla="*/ 4385555 w 4776107"/>
              <a:gd name="connsiteY13" fmla="*/ 206656 h 347132"/>
              <a:gd name="connsiteX14" fmla="*/ 4448491 w 4776107"/>
              <a:gd name="connsiteY14" fmla="*/ 98146 h 347132"/>
              <a:gd name="connsiteX15" fmla="*/ 4511427 w 4776107"/>
              <a:gd name="connsiteY15" fmla="*/ 206656 h 347132"/>
              <a:gd name="connsiteX16" fmla="*/ 4343935 w 4776107"/>
              <a:gd name="connsiteY16" fmla="*/ 38583 h 347132"/>
              <a:gd name="connsiteX17" fmla="*/ 4380931 w 4776107"/>
              <a:gd name="connsiteY17" fmla="*/ 13640 h 347132"/>
              <a:gd name="connsiteX18" fmla="*/ 4448491 w 4776107"/>
              <a:gd name="connsiteY18" fmla="*/ 0 h 347132"/>
              <a:gd name="connsiteX19" fmla="*/ 4516051 w 4776107"/>
              <a:gd name="connsiteY19" fmla="*/ 13640 h 347132"/>
              <a:gd name="connsiteX20" fmla="*/ 4553048 w 4776107"/>
              <a:gd name="connsiteY20" fmla="*/ 38583 h 347132"/>
              <a:gd name="connsiteX21" fmla="*/ 4524658 w 4776107"/>
              <a:gd name="connsiteY21" fmla="*/ 66973 h 347132"/>
              <a:gd name="connsiteX22" fmla="*/ 4500423 w 4776107"/>
              <a:gd name="connsiteY22" fmla="*/ 50634 h 347132"/>
              <a:gd name="connsiteX23" fmla="*/ 4448491 w 4776107"/>
              <a:gd name="connsiteY23" fmla="*/ 40149 h 347132"/>
              <a:gd name="connsiteX24" fmla="*/ 4396559 w 4776107"/>
              <a:gd name="connsiteY24" fmla="*/ 50634 h 347132"/>
              <a:gd name="connsiteX25" fmla="*/ 4372324 w 4776107"/>
              <a:gd name="connsiteY25" fmla="*/ 66973 h 347132"/>
              <a:gd name="connsiteX26" fmla="*/ 4343935 w 4776107"/>
              <a:gd name="connsiteY26" fmla="*/ 308548 h 347132"/>
              <a:gd name="connsiteX27" fmla="*/ 4372324 w 4776107"/>
              <a:gd name="connsiteY27" fmla="*/ 280159 h 347132"/>
              <a:gd name="connsiteX28" fmla="*/ 4396559 w 4776107"/>
              <a:gd name="connsiteY28" fmla="*/ 296498 h 347132"/>
              <a:gd name="connsiteX29" fmla="*/ 4448491 w 4776107"/>
              <a:gd name="connsiteY29" fmla="*/ 306983 h 347132"/>
              <a:gd name="connsiteX30" fmla="*/ 4500423 w 4776107"/>
              <a:gd name="connsiteY30" fmla="*/ 296498 h 347132"/>
              <a:gd name="connsiteX31" fmla="*/ 4524658 w 4776107"/>
              <a:gd name="connsiteY31" fmla="*/ 280159 h 347132"/>
              <a:gd name="connsiteX32" fmla="*/ 4553048 w 4776107"/>
              <a:gd name="connsiteY32" fmla="*/ 308548 h 347132"/>
              <a:gd name="connsiteX33" fmla="*/ 4516051 w 4776107"/>
              <a:gd name="connsiteY33" fmla="*/ 333492 h 347132"/>
              <a:gd name="connsiteX34" fmla="*/ 4448491 w 4776107"/>
              <a:gd name="connsiteY34" fmla="*/ 347132 h 347132"/>
              <a:gd name="connsiteX35" fmla="*/ 4380931 w 4776107"/>
              <a:gd name="connsiteY35" fmla="*/ 333492 h 347132"/>
              <a:gd name="connsiteX36" fmla="*/ 3724019 w 4776107"/>
              <a:gd name="connsiteY36" fmla="*/ 249733 h 347132"/>
              <a:gd name="connsiteX37" fmla="*/ 3740358 w 4776107"/>
              <a:gd name="connsiteY37" fmla="*/ 225498 h 347132"/>
              <a:gd name="connsiteX38" fmla="*/ 3750843 w 4776107"/>
              <a:gd name="connsiteY38" fmla="*/ 173566 h 347132"/>
              <a:gd name="connsiteX39" fmla="*/ 3740358 w 4776107"/>
              <a:gd name="connsiteY39" fmla="*/ 121634 h 347132"/>
              <a:gd name="connsiteX40" fmla="*/ 3724019 w 4776107"/>
              <a:gd name="connsiteY40" fmla="*/ 97399 h 347132"/>
              <a:gd name="connsiteX41" fmla="*/ 3752409 w 4776107"/>
              <a:gd name="connsiteY41" fmla="*/ 69009 h 347132"/>
              <a:gd name="connsiteX42" fmla="*/ 3777352 w 4776107"/>
              <a:gd name="connsiteY42" fmla="*/ 106006 h 347132"/>
              <a:gd name="connsiteX43" fmla="*/ 3786707 w 4776107"/>
              <a:gd name="connsiteY43" fmla="*/ 152340 h 347132"/>
              <a:gd name="connsiteX44" fmla="*/ 4279211 w 4776107"/>
              <a:gd name="connsiteY44" fmla="*/ 152340 h 347132"/>
              <a:gd name="connsiteX45" fmla="*/ 4288565 w 4776107"/>
              <a:gd name="connsiteY45" fmla="*/ 106006 h 347132"/>
              <a:gd name="connsiteX46" fmla="*/ 4313509 w 4776107"/>
              <a:gd name="connsiteY46" fmla="*/ 69009 h 347132"/>
              <a:gd name="connsiteX47" fmla="*/ 4341898 w 4776107"/>
              <a:gd name="connsiteY47" fmla="*/ 97399 h 347132"/>
              <a:gd name="connsiteX48" fmla="*/ 4325559 w 4776107"/>
              <a:gd name="connsiteY48" fmla="*/ 121634 h 347132"/>
              <a:gd name="connsiteX49" fmla="*/ 4315074 w 4776107"/>
              <a:gd name="connsiteY49" fmla="*/ 173566 h 347132"/>
              <a:gd name="connsiteX50" fmla="*/ 4325559 w 4776107"/>
              <a:gd name="connsiteY50" fmla="*/ 225498 h 347132"/>
              <a:gd name="connsiteX51" fmla="*/ 4341898 w 4776107"/>
              <a:gd name="connsiteY51" fmla="*/ 249733 h 347132"/>
              <a:gd name="connsiteX52" fmla="*/ 4313509 w 4776107"/>
              <a:gd name="connsiteY52" fmla="*/ 278122 h 347132"/>
              <a:gd name="connsiteX53" fmla="*/ 4288565 w 4776107"/>
              <a:gd name="connsiteY53" fmla="*/ 241126 h 347132"/>
              <a:gd name="connsiteX54" fmla="*/ 4279870 w 4776107"/>
              <a:gd name="connsiteY54" fmla="*/ 198059 h 347132"/>
              <a:gd name="connsiteX55" fmla="*/ 3786047 w 4776107"/>
              <a:gd name="connsiteY55" fmla="*/ 198059 h 347132"/>
              <a:gd name="connsiteX56" fmla="*/ 3777352 w 4776107"/>
              <a:gd name="connsiteY56" fmla="*/ 241126 h 347132"/>
              <a:gd name="connsiteX57" fmla="*/ 3752409 w 4776107"/>
              <a:gd name="connsiteY57" fmla="*/ 278122 h 347132"/>
              <a:gd name="connsiteX58" fmla="*/ 3554490 w 4776107"/>
              <a:gd name="connsiteY58" fmla="*/ 206656 h 347132"/>
              <a:gd name="connsiteX59" fmla="*/ 3617426 w 4776107"/>
              <a:gd name="connsiteY59" fmla="*/ 98146 h 347132"/>
              <a:gd name="connsiteX60" fmla="*/ 3680362 w 4776107"/>
              <a:gd name="connsiteY60" fmla="*/ 206656 h 347132"/>
              <a:gd name="connsiteX61" fmla="*/ 3512870 w 4776107"/>
              <a:gd name="connsiteY61" fmla="*/ 38583 h 347132"/>
              <a:gd name="connsiteX62" fmla="*/ 3549866 w 4776107"/>
              <a:gd name="connsiteY62" fmla="*/ 13640 h 347132"/>
              <a:gd name="connsiteX63" fmla="*/ 3617426 w 4776107"/>
              <a:gd name="connsiteY63" fmla="*/ 0 h 347132"/>
              <a:gd name="connsiteX64" fmla="*/ 3684986 w 4776107"/>
              <a:gd name="connsiteY64" fmla="*/ 13640 h 347132"/>
              <a:gd name="connsiteX65" fmla="*/ 3721983 w 4776107"/>
              <a:gd name="connsiteY65" fmla="*/ 38583 h 347132"/>
              <a:gd name="connsiteX66" fmla="*/ 3693593 w 4776107"/>
              <a:gd name="connsiteY66" fmla="*/ 66973 h 347132"/>
              <a:gd name="connsiteX67" fmla="*/ 3669358 w 4776107"/>
              <a:gd name="connsiteY67" fmla="*/ 50634 h 347132"/>
              <a:gd name="connsiteX68" fmla="*/ 3617426 w 4776107"/>
              <a:gd name="connsiteY68" fmla="*/ 40149 h 347132"/>
              <a:gd name="connsiteX69" fmla="*/ 3565494 w 4776107"/>
              <a:gd name="connsiteY69" fmla="*/ 50634 h 347132"/>
              <a:gd name="connsiteX70" fmla="*/ 3541259 w 4776107"/>
              <a:gd name="connsiteY70" fmla="*/ 66973 h 347132"/>
              <a:gd name="connsiteX71" fmla="*/ 3512870 w 4776107"/>
              <a:gd name="connsiteY71" fmla="*/ 308548 h 347132"/>
              <a:gd name="connsiteX72" fmla="*/ 3541259 w 4776107"/>
              <a:gd name="connsiteY72" fmla="*/ 280159 h 347132"/>
              <a:gd name="connsiteX73" fmla="*/ 3565494 w 4776107"/>
              <a:gd name="connsiteY73" fmla="*/ 296498 h 347132"/>
              <a:gd name="connsiteX74" fmla="*/ 3617426 w 4776107"/>
              <a:gd name="connsiteY74" fmla="*/ 306983 h 347132"/>
              <a:gd name="connsiteX75" fmla="*/ 3669358 w 4776107"/>
              <a:gd name="connsiteY75" fmla="*/ 296498 h 347132"/>
              <a:gd name="connsiteX76" fmla="*/ 3693593 w 4776107"/>
              <a:gd name="connsiteY76" fmla="*/ 280159 h 347132"/>
              <a:gd name="connsiteX77" fmla="*/ 3721983 w 4776107"/>
              <a:gd name="connsiteY77" fmla="*/ 308548 h 347132"/>
              <a:gd name="connsiteX78" fmla="*/ 3684986 w 4776107"/>
              <a:gd name="connsiteY78" fmla="*/ 333492 h 347132"/>
              <a:gd name="connsiteX79" fmla="*/ 3617426 w 4776107"/>
              <a:gd name="connsiteY79" fmla="*/ 347132 h 347132"/>
              <a:gd name="connsiteX80" fmla="*/ 3549866 w 4776107"/>
              <a:gd name="connsiteY80" fmla="*/ 333492 h 347132"/>
              <a:gd name="connsiteX81" fmla="*/ 2893224 w 4776107"/>
              <a:gd name="connsiteY81" fmla="*/ 249733 h 347132"/>
              <a:gd name="connsiteX82" fmla="*/ 2909563 w 4776107"/>
              <a:gd name="connsiteY82" fmla="*/ 225498 h 347132"/>
              <a:gd name="connsiteX83" fmla="*/ 2920048 w 4776107"/>
              <a:gd name="connsiteY83" fmla="*/ 173566 h 347132"/>
              <a:gd name="connsiteX84" fmla="*/ 2909563 w 4776107"/>
              <a:gd name="connsiteY84" fmla="*/ 121634 h 347132"/>
              <a:gd name="connsiteX85" fmla="*/ 2893224 w 4776107"/>
              <a:gd name="connsiteY85" fmla="*/ 97399 h 347132"/>
              <a:gd name="connsiteX86" fmla="*/ 2921614 w 4776107"/>
              <a:gd name="connsiteY86" fmla="*/ 69009 h 347132"/>
              <a:gd name="connsiteX87" fmla="*/ 2946557 w 4776107"/>
              <a:gd name="connsiteY87" fmla="*/ 106006 h 347132"/>
              <a:gd name="connsiteX88" fmla="*/ 2955912 w 4776107"/>
              <a:gd name="connsiteY88" fmla="*/ 152340 h 347132"/>
              <a:gd name="connsiteX89" fmla="*/ 3448146 w 4776107"/>
              <a:gd name="connsiteY89" fmla="*/ 152340 h 347132"/>
              <a:gd name="connsiteX90" fmla="*/ 3457500 w 4776107"/>
              <a:gd name="connsiteY90" fmla="*/ 106006 h 347132"/>
              <a:gd name="connsiteX91" fmla="*/ 3482444 w 4776107"/>
              <a:gd name="connsiteY91" fmla="*/ 69009 h 347132"/>
              <a:gd name="connsiteX92" fmla="*/ 3510833 w 4776107"/>
              <a:gd name="connsiteY92" fmla="*/ 97399 h 347132"/>
              <a:gd name="connsiteX93" fmla="*/ 3494494 w 4776107"/>
              <a:gd name="connsiteY93" fmla="*/ 121634 h 347132"/>
              <a:gd name="connsiteX94" fmla="*/ 3484009 w 4776107"/>
              <a:gd name="connsiteY94" fmla="*/ 173566 h 347132"/>
              <a:gd name="connsiteX95" fmla="*/ 3494494 w 4776107"/>
              <a:gd name="connsiteY95" fmla="*/ 225498 h 347132"/>
              <a:gd name="connsiteX96" fmla="*/ 3510833 w 4776107"/>
              <a:gd name="connsiteY96" fmla="*/ 249733 h 347132"/>
              <a:gd name="connsiteX97" fmla="*/ 3482444 w 4776107"/>
              <a:gd name="connsiteY97" fmla="*/ 278122 h 347132"/>
              <a:gd name="connsiteX98" fmla="*/ 3457500 w 4776107"/>
              <a:gd name="connsiteY98" fmla="*/ 241126 h 347132"/>
              <a:gd name="connsiteX99" fmla="*/ 3448805 w 4776107"/>
              <a:gd name="connsiteY99" fmla="*/ 198059 h 347132"/>
              <a:gd name="connsiteX100" fmla="*/ 2955252 w 4776107"/>
              <a:gd name="connsiteY100" fmla="*/ 198059 h 347132"/>
              <a:gd name="connsiteX101" fmla="*/ 2946557 w 4776107"/>
              <a:gd name="connsiteY101" fmla="*/ 241126 h 347132"/>
              <a:gd name="connsiteX102" fmla="*/ 2921614 w 4776107"/>
              <a:gd name="connsiteY102" fmla="*/ 278122 h 347132"/>
              <a:gd name="connsiteX103" fmla="*/ 2723695 w 4776107"/>
              <a:gd name="connsiteY103" fmla="*/ 206656 h 347132"/>
              <a:gd name="connsiteX104" fmla="*/ 2786631 w 4776107"/>
              <a:gd name="connsiteY104" fmla="*/ 98146 h 347132"/>
              <a:gd name="connsiteX105" fmla="*/ 2849567 w 4776107"/>
              <a:gd name="connsiteY105" fmla="*/ 206656 h 347132"/>
              <a:gd name="connsiteX106" fmla="*/ 2682075 w 4776107"/>
              <a:gd name="connsiteY106" fmla="*/ 38583 h 347132"/>
              <a:gd name="connsiteX107" fmla="*/ 2719071 w 4776107"/>
              <a:gd name="connsiteY107" fmla="*/ 13640 h 347132"/>
              <a:gd name="connsiteX108" fmla="*/ 2786631 w 4776107"/>
              <a:gd name="connsiteY108" fmla="*/ 0 h 347132"/>
              <a:gd name="connsiteX109" fmla="*/ 2854191 w 4776107"/>
              <a:gd name="connsiteY109" fmla="*/ 13640 h 347132"/>
              <a:gd name="connsiteX110" fmla="*/ 2891188 w 4776107"/>
              <a:gd name="connsiteY110" fmla="*/ 38583 h 347132"/>
              <a:gd name="connsiteX111" fmla="*/ 2862798 w 4776107"/>
              <a:gd name="connsiteY111" fmla="*/ 66973 h 347132"/>
              <a:gd name="connsiteX112" fmla="*/ 2838563 w 4776107"/>
              <a:gd name="connsiteY112" fmla="*/ 50634 h 347132"/>
              <a:gd name="connsiteX113" fmla="*/ 2786631 w 4776107"/>
              <a:gd name="connsiteY113" fmla="*/ 40149 h 347132"/>
              <a:gd name="connsiteX114" fmla="*/ 2734699 w 4776107"/>
              <a:gd name="connsiteY114" fmla="*/ 50634 h 347132"/>
              <a:gd name="connsiteX115" fmla="*/ 2710464 w 4776107"/>
              <a:gd name="connsiteY115" fmla="*/ 66973 h 347132"/>
              <a:gd name="connsiteX116" fmla="*/ 2682075 w 4776107"/>
              <a:gd name="connsiteY116" fmla="*/ 308548 h 347132"/>
              <a:gd name="connsiteX117" fmla="*/ 2710464 w 4776107"/>
              <a:gd name="connsiteY117" fmla="*/ 280159 h 347132"/>
              <a:gd name="connsiteX118" fmla="*/ 2734699 w 4776107"/>
              <a:gd name="connsiteY118" fmla="*/ 296498 h 347132"/>
              <a:gd name="connsiteX119" fmla="*/ 2786631 w 4776107"/>
              <a:gd name="connsiteY119" fmla="*/ 306983 h 347132"/>
              <a:gd name="connsiteX120" fmla="*/ 2838563 w 4776107"/>
              <a:gd name="connsiteY120" fmla="*/ 296498 h 347132"/>
              <a:gd name="connsiteX121" fmla="*/ 2862798 w 4776107"/>
              <a:gd name="connsiteY121" fmla="*/ 280159 h 347132"/>
              <a:gd name="connsiteX122" fmla="*/ 2891188 w 4776107"/>
              <a:gd name="connsiteY122" fmla="*/ 308548 h 347132"/>
              <a:gd name="connsiteX123" fmla="*/ 2854191 w 4776107"/>
              <a:gd name="connsiteY123" fmla="*/ 333492 h 347132"/>
              <a:gd name="connsiteX124" fmla="*/ 2786631 w 4776107"/>
              <a:gd name="connsiteY124" fmla="*/ 347132 h 347132"/>
              <a:gd name="connsiteX125" fmla="*/ 2719071 w 4776107"/>
              <a:gd name="connsiteY125" fmla="*/ 333492 h 347132"/>
              <a:gd name="connsiteX126" fmla="*/ 2067307 w 4776107"/>
              <a:gd name="connsiteY126" fmla="*/ 249733 h 347132"/>
              <a:gd name="connsiteX127" fmla="*/ 2083646 w 4776107"/>
              <a:gd name="connsiteY127" fmla="*/ 225498 h 347132"/>
              <a:gd name="connsiteX128" fmla="*/ 2094131 w 4776107"/>
              <a:gd name="connsiteY128" fmla="*/ 173566 h 347132"/>
              <a:gd name="connsiteX129" fmla="*/ 2083646 w 4776107"/>
              <a:gd name="connsiteY129" fmla="*/ 121634 h 347132"/>
              <a:gd name="connsiteX130" fmla="*/ 2067307 w 4776107"/>
              <a:gd name="connsiteY130" fmla="*/ 97399 h 347132"/>
              <a:gd name="connsiteX131" fmla="*/ 2095697 w 4776107"/>
              <a:gd name="connsiteY131" fmla="*/ 69009 h 347132"/>
              <a:gd name="connsiteX132" fmla="*/ 2120640 w 4776107"/>
              <a:gd name="connsiteY132" fmla="*/ 106006 h 347132"/>
              <a:gd name="connsiteX133" fmla="*/ 2129995 w 4776107"/>
              <a:gd name="connsiteY133" fmla="*/ 152340 h 347132"/>
              <a:gd name="connsiteX134" fmla="*/ 2617351 w 4776107"/>
              <a:gd name="connsiteY134" fmla="*/ 152340 h 347132"/>
              <a:gd name="connsiteX135" fmla="*/ 2626705 w 4776107"/>
              <a:gd name="connsiteY135" fmla="*/ 106006 h 347132"/>
              <a:gd name="connsiteX136" fmla="*/ 2651649 w 4776107"/>
              <a:gd name="connsiteY136" fmla="*/ 69009 h 347132"/>
              <a:gd name="connsiteX137" fmla="*/ 2680038 w 4776107"/>
              <a:gd name="connsiteY137" fmla="*/ 97399 h 347132"/>
              <a:gd name="connsiteX138" fmla="*/ 2663699 w 4776107"/>
              <a:gd name="connsiteY138" fmla="*/ 121634 h 347132"/>
              <a:gd name="connsiteX139" fmla="*/ 2653214 w 4776107"/>
              <a:gd name="connsiteY139" fmla="*/ 173566 h 347132"/>
              <a:gd name="connsiteX140" fmla="*/ 2663699 w 4776107"/>
              <a:gd name="connsiteY140" fmla="*/ 225498 h 347132"/>
              <a:gd name="connsiteX141" fmla="*/ 2680038 w 4776107"/>
              <a:gd name="connsiteY141" fmla="*/ 249733 h 347132"/>
              <a:gd name="connsiteX142" fmla="*/ 2651649 w 4776107"/>
              <a:gd name="connsiteY142" fmla="*/ 278122 h 347132"/>
              <a:gd name="connsiteX143" fmla="*/ 2626705 w 4776107"/>
              <a:gd name="connsiteY143" fmla="*/ 241126 h 347132"/>
              <a:gd name="connsiteX144" fmla="*/ 2618010 w 4776107"/>
              <a:gd name="connsiteY144" fmla="*/ 198059 h 347132"/>
              <a:gd name="connsiteX145" fmla="*/ 2129335 w 4776107"/>
              <a:gd name="connsiteY145" fmla="*/ 198059 h 347132"/>
              <a:gd name="connsiteX146" fmla="*/ 2120640 w 4776107"/>
              <a:gd name="connsiteY146" fmla="*/ 241126 h 347132"/>
              <a:gd name="connsiteX147" fmla="*/ 2095697 w 4776107"/>
              <a:gd name="connsiteY147" fmla="*/ 278122 h 347132"/>
              <a:gd name="connsiteX148" fmla="*/ 1897778 w 4776107"/>
              <a:gd name="connsiteY148" fmla="*/ 206656 h 347132"/>
              <a:gd name="connsiteX149" fmla="*/ 1960714 w 4776107"/>
              <a:gd name="connsiteY149" fmla="*/ 98146 h 347132"/>
              <a:gd name="connsiteX150" fmla="*/ 2023650 w 4776107"/>
              <a:gd name="connsiteY150" fmla="*/ 206656 h 347132"/>
              <a:gd name="connsiteX151" fmla="*/ 1856158 w 4776107"/>
              <a:gd name="connsiteY151" fmla="*/ 38583 h 347132"/>
              <a:gd name="connsiteX152" fmla="*/ 1893154 w 4776107"/>
              <a:gd name="connsiteY152" fmla="*/ 13640 h 347132"/>
              <a:gd name="connsiteX153" fmla="*/ 1960714 w 4776107"/>
              <a:gd name="connsiteY153" fmla="*/ 0 h 347132"/>
              <a:gd name="connsiteX154" fmla="*/ 2028274 w 4776107"/>
              <a:gd name="connsiteY154" fmla="*/ 13640 h 347132"/>
              <a:gd name="connsiteX155" fmla="*/ 2065271 w 4776107"/>
              <a:gd name="connsiteY155" fmla="*/ 38583 h 347132"/>
              <a:gd name="connsiteX156" fmla="*/ 2036881 w 4776107"/>
              <a:gd name="connsiteY156" fmla="*/ 66973 h 347132"/>
              <a:gd name="connsiteX157" fmla="*/ 2012646 w 4776107"/>
              <a:gd name="connsiteY157" fmla="*/ 50634 h 347132"/>
              <a:gd name="connsiteX158" fmla="*/ 1960714 w 4776107"/>
              <a:gd name="connsiteY158" fmla="*/ 40149 h 347132"/>
              <a:gd name="connsiteX159" fmla="*/ 1908782 w 4776107"/>
              <a:gd name="connsiteY159" fmla="*/ 50634 h 347132"/>
              <a:gd name="connsiteX160" fmla="*/ 1884547 w 4776107"/>
              <a:gd name="connsiteY160" fmla="*/ 66973 h 347132"/>
              <a:gd name="connsiteX161" fmla="*/ 1856158 w 4776107"/>
              <a:gd name="connsiteY161" fmla="*/ 308548 h 347132"/>
              <a:gd name="connsiteX162" fmla="*/ 1884547 w 4776107"/>
              <a:gd name="connsiteY162" fmla="*/ 280159 h 347132"/>
              <a:gd name="connsiteX163" fmla="*/ 1908782 w 4776107"/>
              <a:gd name="connsiteY163" fmla="*/ 296498 h 347132"/>
              <a:gd name="connsiteX164" fmla="*/ 1960714 w 4776107"/>
              <a:gd name="connsiteY164" fmla="*/ 306983 h 347132"/>
              <a:gd name="connsiteX165" fmla="*/ 2012646 w 4776107"/>
              <a:gd name="connsiteY165" fmla="*/ 296498 h 347132"/>
              <a:gd name="connsiteX166" fmla="*/ 2036881 w 4776107"/>
              <a:gd name="connsiteY166" fmla="*/ 280159 h 347132"/>
              <a:gd name="connsiteX167" fmla="*/ 2065271 w 4776107"/>
              <a:gd name="connsiteY167" fmla="*/ 308548 h 347132"/>
              <a:gd name="connsiteX168" fmla="*/ 2028274 w 4776107"/>
              <a:gd name="connsiteY168" fmla="*/ 333492 h 347132"/>
              <a:gd name="connsiteX169" fmla="*/ 1960714 w 4776107"/>
              <a:gd name="connsiteY169" fmla="*/ 347132 h 347132"/>
              <a:gd name="connsiteX170" fmla="*/ 1893154 w 4776107"/>
              <a:gd name="connsiteY170" fmla="*/ 333492 h 347132"/>
              <a:gd name="connsiteX171" fmla="*/ 1241390 w 4776107"/>
              <a:gd name="connsiteY171" fmla="*/ 249733 h 347132"/>
              <a:gd name="connsiteX172" fmla="*/ 1257729 w 4776107"/>
              <a:gd name="connsiteY172" fmla="*/ 225498 h 347132"/>
              <a:gd name="connsiteX173" fmla="*/ 1268214 w 4776107"/>
              <a:gd name="connsiteY173" fmla="*/ 173566 h 347132"/>
              <a:gd name="connsiteX174" fmla="*/ 1257729 w 4776107"/>
              <a:gd name="connsiteY174" fmla="*/ 121634 h 347132"/>
              <a:gd name="connsiteX175" fmla="*/ 1241390 w 4776107"/>
              <a:gd name="connsiteY175" fmla="*/ 97399 h 347132"/>
              <a:gd name="connsiteX176" fmla="*/ 1269780 w 4776107"/>
              <a:gd name="connsiteY176" fmla="*/ 69009 h 347132"/>
              <a:gd name="connsiteX177" fmla="*/ 1294723 w 4776107"/>
              <a:gd name="connsiteY177" fmla="*/ 106006 h 347132"/>
              <a:gd name="connsiteX178" fmla="*/ 1304077 w 4776107"/>
              <a:gd name="connsiteY178" fmla="*/ 152340 h 347132"/>
              <a:gd name="connsiteX179" fmla="*/ 1791433 w 4776107"/>
              <a:gd name="connsiteY179" fmla="*/ 152340 h 347132"/>
              <a:gd name="connsiteX180" fmla="*/ 1800788 w 4776107"/>
              <a:gd name="connsiteY180" fmla="*/ 106006 h 347132"/>
              <a:gd name="connsiteX181" fmla="*/ 1825732 w 4776107"/>
              <a:gd name="connsiteY181" fmla="*/ 69009 h 347132"/>
              <a:gd name="connsiteX182" fmla="*/ 1854121 w 4776107"/>
              <a:gd name="connsiteY182" fmla="*/ 97399 h 347132"/>
              <a:gd name="connsiteX183" fmla="*/ 1837782 w 4776107"/>
              <a:gd name="connsiteY183" fmla="*/ 121634 h 347132"/>
              <a:gd name="connsiteX184" fmla="*/ 1827297 w 4776107"/>
              <a:gd name="connsiteY184" fmla="*/ 173566 h 347132"/>
              <a:gd name="connsiteX185" fmla="*/ 1837782 w 4776107"/>
              <a:gd name="connsiteY185" fmla="*/ 225498 h 347132"/>
              <a:gd name="connsiteX186" fmla="*/ 1854121 w 4776107"/>
              <a:gd name="connsiteY186" fmla="*/ 249733 h 347132"/>
              <a:gd name="connsiteX187" fmla="*/ 1825732 w 4776107"/>
              <a:gd name="connsiteY187" fmla="*/ 278122 h 347132"/>
              <a:gd name="connsiteX188" fmla="*/ 1800788 w 4776107"/>
              <a:gd name="connsiteY188" fmla="*/ 241126 h 347132"/>
              <a:gd name="connsiteX189" fmla="*/ 1792093 w 4776107"/>
              <a:gd name="connsiteY189" fmla="*/ 198059 h 347132"/>
              <a:gd name="connsiteX190" fmla="*/ 1303418 w 4776107"/>
              <a:gd name="connsiteY190" fmla="*/ 198059 h 347132"/>
              <a:gd name="connsiteX191" fmla="*/ 1294723 w 4776107"/>
              <a:gd name="connsiteY191" fmla="*/ 241126 h 347132"/>
              <a:gd name="connsiteX192" fmla="*/ 1269780 w 4776107"/>
              <a:gd name="connsiteY192" fmla="*/ 278122 h 347132"/>
              <a:gd name="connsiteX193" fmla="*/ 1071861 w 4776107"/>
              <a:gd name="connsiteY193" fmla="*/ 206656 h 347132"/>
              <a:gd name="connsiteX194" fmla="*/ 1134797 w 4776107"/>
              <a:gd name="connsiteY194" fmla="*/ 98146 h 347132"/>
              <a:gd name="connsiteX195" fmla="*/ 1197733 w 4776107"/>
              <a:gd name="connsiteY195" fmla="*/ 206656 h 347132"/>
              <a:gd name="connsiteX196" fmla="*/ 1030241 w 4776107"/>
              <a:gd name="connsiteY196" fmla="*/ 38583 h 347132"/>
              <a:gd name="connsiteX197" fmla="*/ 1067237 w 4776107"/>
              <a:gd name="connsiteY197" fmla="*/ 13640 h 347132"/>
              <a:gd name="connsiteX198" fmla="*/ 1134797 w 4776107"/>
              <a:gd name="connsiteY198" fmla="*/ 0 h 347132"/>
              <a:gd name="connsiteX199" fmla="*/ 1202357 w 4776107"/>
              <a:gd name="connsiteY199" fmla="*/ 13640 h 347132"/>
              <a:gd name="connsiteX200" fmla="*/ 1239354 w 4776107"/>
              <a:gd name="connsiteY200" fmla="*/ 38583 h 347132"/>
              <a:gd name="connsiteX201" fmla="*/ 1210964 w 4776107"/>
              <a:gd name="connsiteY201" fmla="*/ 66973 h 347132"/>
              <a:gd name="connsiteX202" fmla="*/ 1186729 w 4776107"/>
              <a:gd name="connsiteY202" fmla="*/ 50634 h 347132"/>
              <a:gd name="connsiteX203" fmla="*/ 1134797 w 4776107"/>
              <a:gd name="connsiteY203" fmla="*/ 40149 h 347132"/>
              <a:gd name="connsiteX204" fmla="*/ 1082865 w 4776107"/>
              <a:gd name="connsiteY204" fmla="*/ 50634 h 347132"/>
              <a:gd name="connsiteX205" fmla="*/ 1058630 w 4776107"/>
              <a:gd name="connsiteY205" fmla="*/ 66973 h 347132"/>
              <a:gd name="connsiteX206" fmla="*/ 1030241 w 4776107"/>
              <a:gd name="connsiteY206" fmla="*/ 308548 h 347132"/>
              <a:gd name="connsiteX207" fmla="*/ 1058630 w 4776107"/>
              <a:gd name="connsiteY207" fmla="*/ 280159 h 347132"/>
              <a:gd name="connsiteX208" fmla="*/ 1082865 w 4776107"/>
              <a:gd name="connsiteY208" fmla="*/ 296498 h 347132"/>
              <a:gd name="connsiteX209" fmla="*/ 1134797 w 4776107"/>
              <a:gd name="connsiteY209" fmla="*/ 306983 h 347132"/>
              <a:gd name="connsiteX210" fmla="*/ 1186729 w 4776107"/>
              <a:gd name="connsiteY210" fmla="*/ 296498 h 347132"/>
              <a:gd name="connsiteX211" fmla="*/ 1210964 w 4776107"/>
              <a:gd name="connsiteY211" fmla="*/ 280159 h 347132"/>
              <a:gd name="connsiteX212" fmla="*/ 1239354 w 4776107"/>
              <a:gd name="connsiteY212" fmla="*/ 308548 h 347132"/>
              <a:gd name="connsiteX213" fmla="*/ 1202357 w 4776107"/>
              <a:gd name="connsiteY213" fmla="*/ 333492 h 347132"/>
              <a:gd name="connsiteX214" fmla="*/ 1134797 w 4776107"/>
              <a:gd name="connsiteY214" fmla="*/ 347132 h 347132"/>
              <a:gd name="connsiteX215" fmla="*/ 1067237 w 4776107"/>
              <a:gd name="connsiteY215" fmla="*/ 333492 h 347132"/>
              <a:gd name="connsiteX216" fmla="*/ 413847 w 4776107"/>
              <a:gd name="connsiteY216" fmla="*/ 249733 h 347132"/>
              <a:gd name="connsiteX217" fmla="*/ 430186 w 4776107"/>
              <a:gd name="connsiteY217" fmla="*/ 225498 h 347132"/>
              <a:gd name="connsiteX218" fmla="*/ 440671 w 4776107"/>
              <a:gd name="connsiteY218" fmla="*/ 173566 h 347132"/>
              <a:gd name="connsiteX219" fmla="*/ 430186 w 4776107"/>
              <a:gd name="connsiteY219" fmla="*/ 121634 h 347132"/>
              <a:gd name="connsiteX220" fmla="*/ 413847 w 4776107"/>
              <a:gd name="connsiteY220" fmla="*/ 97399 h 347132"/>
              <a:gd name="connsiteX221" fmla="*/ 442237 w 4776107"/>
              <a:gd name="connsiteY221" fmla="*/ 69009 h 347132"/>
              <a:gd name="connsiteX222" fmla="*/ 467180 w 4776107"/>
              <a:gd name="connsiteY222" fmla="*/ 106006 h 347132"/>
              <a:gd name="connsiteX223" fmla="*/ 476535 w 4776107"/>
              <a:gd name="connsiteY223" fmla="*/ 152340 h 347132"/>
              <a:gd name="connsiteX224" fmla="*/ 965516 w 4776107"/>
              <a:gd name="connsiteY224" fmla="*/ 152340 h 347132"/>
              <a:gd name="connsiteX225" fmla="*/ 974871 w 4776107"/>
              <a:gd name="connsiteY225" fmla="*/ 106006 h 347132"/>
              <a:gd name="connsiteX226" fmla="*/ 999815 w 4776107"/>
              <a:gd name="connsiteY226" fmla="*/ 69009 h 347132"/>
              <a:gd name="connsiteX227" fmla="*/ 1028204 w 4776107"/>
              <a:gd name="connsiteY227" fmla="*/ 97399 h 347132"/>
              <a:gd name="connsiteX228" fmla="*/ 1011865 w 4776107"/>
              <a:gd name="connsiteY228" fmla="*/ 121634 h 347132"/>
              <a:gd name="connsiteX229" fmla="*/ 1001380 w 4776107"/>
              <a:gd name="connsiteY229" fmla="*/ 173566 h 347132"/>
              <a:gd name="connsiteX230" fmla="*/ 1011865 w 4776107"/>
              <a:gd name="connsiteY230" fmla="*/ 225498 h 347132"/>
              <a:gd name="connsiteX231" fmla="*/ 1028204 w 4776107"/>
              <a:gd name="connsiteY231" fmla="*/ 249733 h 347132"/>
              <a:gd name="connsiteX232" fmla="*/ 999815 w 4776107"/>
              <a:gd name="connsiteY232" fmla="*/ 278122 h 347132"/>
              <a:gd name="connsiteX233" fmla="*/ 974871 w 4776107"/>
              <a:gd name="connsiteY233" fmla="*/ 241126 h 347132"/>
              <a:gd name="connsiteX234" fmla="*/ 966176 w 4776107"/>
              <a:gd name="connsiteY234" fmla="*/ 198059 h 347132"/>
              <a:gd name="connsiteX235" fmla="*/ 475875 w 4776107"/>
              <a:gd name="connsiteY235" fmla="*/ 198059 h 347132"/>
              <a:gd name="connsiteX236" fmla="*/ 467180 w 4776107"/>
              <a:gd name="connsiteY236" fmla="*/ 241126 h 347132"/>
              <a:gd name="connsiteX237" fmla="*/ 442237 w 4776107"/>
              <a:gd name="connsiteY237" fmla="*/ 278122 h 347132"/>
              <a:gd name="connsiteX238" fmla="*/ 244318 w 4776107"/>
              <a:gd name="connsiteY238" fmla="*/ 206656 h 347132"/>
              <a:gd name="connsiteX239" fmla="*/ 307254 w 4776107"/>
              <a:gd name="connsiteY239" fmla="*/ 98146 h 347132"/>
              <a:gd name="connsiteX240" fmla="*/ 370190 w 4776107"/>
              <a:gd name="connsiteY240" fmla="*/ 206656 h 347132"/>
              <a:gd name="connsiteX241" fmla="*/ 202698 w 4776107"/>
              <a:gd name="connsiteY241" fmla="*/ 38583 h 347132"/>
              <a:gd name="connsiteX242" fmla="*/ 239694 w 4776107"/>
              <a:gd name="connsiteY242" fmla="*/ 13640 h 347132"/>
              <a:gd name="connsiteX243" fmla="*/ 307254 w 4776107"/>
              <a:gd name="connsiteY243" fmla="*/ 0 h 347132"/>
              <a:gd name="connsiteX244" fmla="*/ 374814 w 4776107"/>
              <a:gd name="connsiteY244" fmla="*/ 13640 h 347132"/>
              <a:gd name="connsiteX245" fmla="*/ 411811 w 4776107"/>
              <a:gd name="connsiteY245" fmla="*/ 38583 h 347132"/>
              <a:gd name="connsiteX246" fmla="*/ 383421 w 4776107"/>
              <a:gd name="connsiteY246" fmla="*/ 66973 h 347132"/>
              <a:gd name="connsiteX247" fmla="*/ 359186 w 4776107"/>
              <a:gd name="connsiteY247" fmla="*/ 50634 h 347132"/>
              <a:gd name="connsiteX248" fmla="*/ 307254 w 4776107"/>
              <a:gd name="connsiteY248" fmla="*/ 40149 h 347132"/>
              <a:gd name="connsiteX249" fmla="*/ 255322 w 4776107"/>
              <a:gd name="connsiteY249" fmla="*/ 50634 h 347132"/>
              <a:gd name="connsiteX250" fmla="*/ 231087 w 4776107"/>
              <a:gd name="connsiteY250" fmla="*/ 66973 h 347132"/>
              <a:gd name="connsiteX251" fmla="*/ 202698 w 4776107"/>
              <a:gd name="connsiteY251" fmla="*/ 308548 h 347132"/>
              <a:gd name="connsiteX252" fmla="*/ 231087 w 4776107"/>
              <a:gd name="connsiteY252" fmla="*/ 280159 h 347132"/>
              <a:gd name="connsiteX253" fmla="*/ 255322 w 4776107"/>
              <a:gd name="connsiteY253" fmla="*/ 296498 h 347132"/>
              <a:gd name="connsiteX254" fmla="*/ 307254 w 4776107"/>
              <a:gd name="connsiteY254" fmla="*/ 306983 h 347132"/>
              <a:gd name="connsiteX255" fmla="*/ 359186 w 4776107"/>
              <a:gd name="connsiteY255" fmla="*/ 296498 h 347132"/>
              <a:gd name="connsiteX256" fmla="*/ 383421 w 4776107"/>
              <a:gd name="connsiteY256" fmla="*/ 280159 h 347132"/>
              <a:gd name="connsiteX257" fmla="*/ 411811 w 4776107"/>
              <a:gd name="connsiteY257" fmla="*/ 308548 h 347132"/>
              <a:gd name="connsiteX258" fmla="*/ 374814 w 4776107"/>
              <a:gd name="connsiteY258" fmla="*/ 333492 h 347132"/>
              <a:gd name="connsiteX259" fmla="*/ 307254 w 4776107"/>
              <a:gd name="connsiteY259" fmla="*/ 347132 h 347132"/>
              <a:gd name="connsiteX260" fmla="*/ 239694 w 4776107"/>
              <a:gd name="connsiteY260" fmla="*/ 333492 h 347132"/>
              <a:gd name="connsiteX261" fmla="*/ 0 w 4776107"/>
              <a:gd name="connsiteY261" fmla="*/ 198059 h 347132"/>
              <a:gd name="connsiteX262" fmla="*/ 0 w 4776107"/>
              <a:gd name="connsiteY262" fmla="*/ 152340 h 347132"/>
              <a:gd name="connsiteX263" fmla="*/ 137974 w 4776107"/>
              <a:gd name="connsiteY263" fmla="*/ 152340 h 347132"/>
              <a:gd name="connsiteX264" fmla="*/ 147328 w 4776107"/>
              <a:gd name="connsiteY264" fmla="*/ 106006 h 347132"/>
              <a:gd name="connsiteX265" fmla="*/ 172272 w 4776107"/>
              <a:gd name="connsiteY265" fmla="*/ 69009 h 347132"/>
              <a:gd name="connsiteX266" fmla="*/ 200661 w 4776107"/>
              <a:gd name="connsiteY266" fmla="*/ 97399 h 347132"/>
              <a:gd name="connsiteX267" fmla="*/ 184322 w 4776107"/>
              <a:gd name="connsiteY267" fmla="*/ 121634 h 347132"/>
              <a:gd name="connsiteX268" fmla="*/ 173837 w 4776107"/>
              <a:gd name="connsiteY268" fmla="*/ 173566 h 347132"/>
              <a:gd name="connsiteX269" fmla="*/ 184322 w 4776107"/>
              <a:gd name="connsiteY269" fmla="*/ 225498 h 347132"/>
              <a:gd name="connsiteX270" fmla="*/ 200661 w 4776107"/>
              <a:gd name="connsiteY270" fmla="*/ 249733 h 347132"/>
              <a:gd name="connsiteX271" fmla="*/ 172272 w 4776107"/>
              <a:gd name="connsiteY271" fmla="*/ 278122 h 347132"/>
              <a:gd name="connsiteX272" fmla="*/ 147328 w 4776107"/>
              <a:gd name="connsiteY272" fmla="*/ 241126 h 347132"/>
              <a:gd name="connsiteX273" fmla="*/ 138633 w 4776107"/>
              <a:gd name="connsiteY273" fmla="*/ 198059 h 34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4776107" h="347132">
                <a:moveTo>
                  <a:pt x="4555084" y="249733"/>
                </a:moveTo>
                <a:lnTo>
                  <a:pt x="4571423" y="225498"/>
                </a:lnTo>
                <a:cubicBezTo>
                  <a:pt x="4578175" y="209536"/>
                  <a:pt x="4581908" y="191987"/>
                  <a:pt x="4581908" y="173566"/>
                </a:cubicBezTo>
                <a:cubicBezTo>
                  <a:pt x="4581908" y="155145"/>
                  <a:pt x="4578175" y="137596"/>
                  <a:pt x="4571423" y="121634"/>
                </a:cubicBezTo>
                <a:lnTo>
                  <a:pt x="4555084" y="97399"/>
                </a:lnTo>
                <a:lnTo>
                  <a:pt x="4583474" y="69009"/>
                </a:lnTo>
                <a:lnTo>
                  <a:pt x="4608417" y="106006"/>
                </a:lnTo>
                <a:lnTo>
                  <a:pt x="4617772" y="152340"/>
                </a:lnTo>
                <a:lnTo>
                  <a:pt x="4776107" y="152340"/>
                </a:lnTo>
                <a:lnTo>
                  <a:pt x="4776107" y="198059"/>
                </a:lnTo>
                <a:lnTo>
                  <a:pt x="4617112" y="198059"/>
                </a:lnTo>
                <a:lnTo>
                  <a:pt x="4608417" y="241126"/>
                </a:lnTo>
                <a:lnTo>
                  <a:pt x="4583474" y="278122"/>
                </a:lnTo>
                <a:close/>
                <a:moveTo>
                  <a:pt x="4385555" y="206656"/>
                </a:moveTo>
                <a:lnTo>
                  <a:pt x="4448491" y="98146"/>
                </a:lnTo>
                <a:lnTo>
                  <a:pt x="4511427" y="206656"/>
                </a:lnTo>
                <a:close/>
                <a:moveTo>
                  <a:pt x="4343935" y="38583"/>
                </a:moveTo>
                <a:lnTo>
                  <a:pt x="4380931" y="13640"/>
                </a:lnTo>
                <a:cubicBezTo>
                  <a:pt x="4401696" y="4857"/>
                  <a:pt x="4424527" y="0"/>
                  <a:pt x="4448491" y="0"/>
                </a:cubicBezTo>
                <a:cubicBezTo>
                  <a:pt x="4472456" y="0"/>
                  <a:pt x="4495286" y="4857"/>
                  <a:pt x="4516051" y="13640"/>
                </a:cubicBezTo>
                <a:lnTo>
                  <a:pt x="4553048" y="38583"/>
                </a:lnTo>
                <a:lnTo>
                  <a:pt x="4524658" y="66973"/>
                </a:lnTo>
                <a:lnTo>
                  <a:pt x="4500423" y="50634"/>
                </a:lnTo>
                <a:cubicBezTo>
                  <a:pt x="4484461" y="43882"/>
                  <a:pt x="4466912" y="40149"/>
                  <a:pt x="4448491" y="40149"/>
                </a:cubicBezTo>
                <a:cubicBezTo>
                  <a:pt x="4430070" y="40149"/>
                  <a:pt x="4412521" y="43882"/>
                  <a:pt x="4396559" y="50634"/>
                </a:cubicBezTo>
                <a:lnTo>
                  <a:pt x="4372324" y="66973"/>
                </a:lnTo>
                <a:close/>
                <a:moveTo>
                  <a:pt x="4343935" y="308548"/>
                </a:moveTo>
                <a:lnTo>
                  <a:pt x="4372324" y="280159"/>
                </a:lnTo>
                <a:lnTo>
                  <a:pt x="4396559" y="296498"/>
                </a:lnTo>
                <a:cubicBezTo>
                  <a:pt x="4412521" y="303250"/>
                  <a:pt x="4430070" y="306983"/>
                  <a:pt x="4448491" y="306983"/>
                </a:cubicBezTo>
                <a:cubicBezTo>
                  <a:pt x="4466912" y="306983"/>
                  <a:pt x="4484461" y="303250"/>
                  <a:pt x="4500423" y="296498"/>
                </a:cubicBezTo>
                <a:lnTo>
                  <a:pt x="4524658" y="280159"/>
                </a:lnTo>
                <a:lnTo>
                  <a:pt x="4553048" y="308548"/>
                </a:lnTo>
                <a:lnTo>
                  <a:pt x="4516051" y="333492"/>
                </a:lnTo>
                <a:cubicBezTo>
                  <a:pt x="4495286" y="342275"/>
                  <a:pt x="4472456" y="347132"/>
                  <a:pt x="4448491" y="347132"/>
                </a:cubicBezTo>
                <a:cubicBezTo>
                  <a:pt x="4424527" y="347132"/>
                  <a:pt x="4401696" y="342275"/>
                  <a:pt x="4380931" y="333492"/>
                </a:cubicBezTo>
                <a:close/>
                <a:moveTo>
                  <a:pt x="3724019" y="249733"/>
                </a:moveTo>
                <a:lnTo>
                  <a:pt x="3740358" y="225498"/>
                </a:lnTo>
                <a:cubicBezTo>
                  <a:pt x="3747110" y="209536"/>
                  <a:pt x="3750843" y="191987"/>
                  <a:pt x="3750843" y="173566"/>
                </a:cubicBezTo>
                <a:cubicBezTo>
                  <a:pt x="3750843" y="155145"/>
                  <a:pt x="3747110" y="137596"/>
                  <a:pt x="3740358" y="121634"/>
                </a:cubicBezTo>
                <a:lnTo>
                  <a:pt x="3724019" y="97399"/>
                </a:lnTo>
                <a:lnTo>
                  <a:pt x="3752409" y="69009"/>
                </a:lnTo>
                <a:lnTo>
                  <a:pt x="3777352" y="106006"/>
                </a:lnTo>
                <a:lnTo>
                  <a:pt x="3786707" y="152340"/>
                </a:lnTo>
                <a:lnTo>
                  <a:pt x="4279211" y="152340"/>
                </a:lnTo>
                <a:lnTo>
                  <a:pt x="4288565" y="106006"/>
                </a:lnTo>
                <a:lnTo>
                  <a:pt x="4313509" y="69009"/>
                </a:lnTo>
                <a:lnTo>
                  <a:pt x="4341898" y="97399"/>
                </a:lnTo>
                <a:lnTo>
                  <a:pt x="4325559" y="121634"/>
                </a:lnTo>
                <a:cubicBezTo>
                  <a:pt x="4318807" y="137596"/>
                  <a:pt x="4315074" y="155145"/>
                  <a:pt x="4315074" y="173566"/>
                </a:cubicBezTo>
                <a:cubicBezTo>
                  <a:pt x="4315074" y="191987"/>
                  <a:pt x="4318807" y="209536"/>
                  <a:pt x="4325559" y="225498"/>
                </a:cubicBezTo>
                <a:lnTo>
                  <a:pt x="4341898" y="249733"/>
                </a:lnTo>
                <a:lnTo>
                  <a:pt x="4313509" y="278122"/>
                </a:lnTo>
                <a:lnTo>
                  <a:pt x="4288565" y="241126"/>
                </a:lnTo>
                <a:lnTo>
                  <a:pt x="4279870" y="198059"/>
                </a:lnTo>
                <a:lnTo>
                  <a:pt x="3786047" y="198059"/>
                </a:lnTo>
                <a:lnTo>
                  <a:pt x="3777352" y="241126"/>
                </a:lnTo>
                <a:lnTo>
                  <a:pt x="3752409" y="278122"/>
                </a:lnTo>
                <a:close/>
                <a:moveTo>
                  <a:pt x="3554490" y="206656"/>
                </a:moveTo>
                <a:lnTo>
                  <a:pt x="3617426" y="98146"/>
                </a:lnTo>
                <a:lnTo>
                  <a:pt x="3680362" y="206656"/>
                </a:lnTo>
                <a:close/>
                <a:moveTo>
                  <a:pt x="3512870" y="38583"/>
                </a:moveTo>
                <a:lnTo>
                  <a:pt x="3549866" y="13640"/>
                </a:lnTo>
                <a:cubicBezTo>
                  <a:pt x="3570631" y="4857"/>
                  <a:pt x="3593462" y="0"/>
                  <a:pt x="3617426" y="0"/>
                </a:cubicBezTo>
                <a:cubicBezTo>
                  <a:pt x="3641391" y="0"/>
                  <a:pt x="3664221" y="4857"/>
                  <a:pt x="3684986" y="13640"/>
                </a:cubicBezTo>
                <a:lnTo>
                  <a:pt x="3721983" y="38583"/>
                </a:lnTo>
                <a:lnTo>
                  <a:pt x="3693593" y="66973"/>
                </a:lnTo>
                <a:lnTo>
                  <a:pt x="3669358" y="50634"/>
                </a:lnTo>
                <a:cubicBezTo>
                  <a:pt x="3653396" y="43882"/>
                  <a:pt x="3635847" y="40149"/>
                  <a:pt x="3617426" y="40149"/>
                </a:cubicBezTo>
                <a:cubicBezTo>
                  <a:pt x="3599005" y="40149"/>
                  <a:pt x="3581456" y="43882"/>
                  <a:pt x="3565494" y="50634"/>
                </a:cubicBezTo>
                <a:lnTo>
                  <a:pt x="3541259" y="66973"/>
                </a:lnTo>
                <a:close/>
                <a:moveTo>
                  <a:pt x="3512870" y="308548"/>
                </a:moveTo>
                <a:lnTo>
                  <a:pt x="3541259" y="280159"/>
                </a:lnTo>
                <a:lnTo>
                  <a:pt x="3565494" y="296498"/>
                </a:lnTo>
                <a:cubicBezTo>
                  <a:pt x="3581456" y="303250"/>
                  <a:pt x="3599005" y="306983"/>
                  <a:pt x="3617426" y="306983"/>
                </a:cubicBezTo>
                <a:cubicBezTo>
                  <a:pt x="3635847" y="306983"/>
                  <a:pt x="3653396" y="303250"/>
                  <a:pt x="3669358" y="296498"/>
                </a:cubicBezTo>
                <a:lnTo>
                  <a:pt x="3693593" y="280159"/>
                </a:lnTo>
                <a:lnTo>
                  <a:pt x="3721983" y="308548"/>
                </a:lnTo>
                <a:lnTo>
                  <a:pt x="3684986" y="333492"/>
                </a:lnTo>
                <a:cubicBezTo>
                  <a:pt x="3664221" y="342275"/>
                  <a:pt x="3641391" y="347132"/>
                  <a:pt x="3617426" y="347132"/>
                </a:cubicBezTo>
                <a:cubicBezTo>
                  <a:pt x="3593462" y="347132"/>
                  <a:pt x="3570631" y="342275"/>
                  <a:pt x="3549866" y="333492"/>
                </a:cubicBezTo>
                <a:close/>
                <a:moveTo>
                  <a:pt x="2893224" y="249733"/>
                </a:moveTo>
                <a:lnTo>
                  <a:pt x="2909563" y="225498"/>
                </a:lnTo>
                <a:cubicBezTo>
                  <a:pt x="2916315" y="209536"/>
                  <a:pt x="2920048" y="191987"/>
                  <a:pt x="2920048" y="173566"/>
                </a:cubicBezTo>
                <a:cubicBezTo>
                  <a:pt x="2920048" y="155145"/>
                  <a:pt x="2916315" y="137596"/>
                  <a:pt x="2909563" y="121634"/>
                </a:cubicBezTo>
                <a:lnTo>
                  <a:pt x="2893224" y="97399"/>
                </a:lnTo>
                <a:lnTo>
                  <a:pt x="2921614" y="69009"/>
                </a:lnTo>
                <a:lnTo>
                  <a:pt x="2946557" y="106006"/>
                </a:lnTo>
                <a:lnTo>
                  <a:pt x="2955912" y="152340"/>
                </a:lnTo>
                <a:lnTo>
                  <a:pt x="3448146" y="152340"/>
                </a:lnTo>
                <a:lnTo>
                  <a:pt x="3457500" y="106006"/>
                </a:lnTo>
                <a:lnTo>
                  <a:pt x="3482444" y="69009"/>
                </a:lnTo>
                <a:lnTo>
                  <a:pt x="3510833" y="97399"/>
                </a:lnTo>
                <a:lnTo>
                  <a:pt x="3494494" y="121634"/>
                </a:lnTo>
                <a:cubicBezTo>
                  <a:pt x="3487742" y="137596"/>
                  <a:pt x="3484009" y="155145"/>
                  <a:pt x="3484009" y="173566"/>
                </a:cubicBezTo>
                <a:cubicBezTo>
                  <a:pt x="3484009" y="191987"/>
                  <a:pt x="3487742" y="209536"/>
                  <a:pt x="3494494" y="225498"/>
                </a:cubicBezTo>
                <a:lnTo>
                  <a:pt x="3510833" y="249733"/>
                </a:lnTo>
                <a:lnTo>
                  <a:pt x="3482444" y="278122"/>
                </a:lnTo>
                <a:lnTo>
                  <a:pt x="3457500" y="241126"/>
                </a:lnTo>
                <a:lnTo>
                  <a:pt x="3448805" y="198059"/>
                </a:lnTo>
                <a:lnTo>
                  <a:pt x="2955252" y="198059"/>
                </a:lnTo>
                <a:lnTo>
                  <a:pt x="2946557" y="241126"/>
                </a:lnTo>
                <a:lnTo>
                  <a:pt x="2921614" y="278122"/>
                </a:lnTo>
                <a:close/>
                <a:moveTo>
                  <a:pt x="2723695" y="206656"/>
                </a:moveTo>
                <a:lnTo>
                  <a:pt x="2786631" y="98146"/>
                </a:lnTo>
                <a:lnTo>
                  <a:pt x="2849567" y="206656"/>
                </a:lnTo>
                <a:close/>
                <a:moveTo>
                  <a:pt x="2682075" y="38583"/>
                </a:moveTo>
                <a:lnTo>
                  <a:pt x="2719071" y="13640"/>
                </a:lnTo>
                <a:cubicBezTo>
                  <a:pt x="2739836" y="4857"/>
                  <a:pt x="2762667" y="0"/>
                  <a:pt x="2786631" y="0"/>
                </a:cubicBezTo>
                <a:cubicBezTo>
                  <a:pt x="2810596" y="0"/>
                  <a:pt x="2833426" y="4857"/>
                  <a:pt x="2854191" y="13640"/>
                </a:cubicBezTo>
                <a:lnTo>
                  <a:pt x="2891188" y="38583"/>
                </a:lnTo>
                <a:lnTo>
                  <a:pt x="2862798" y="66973"/>
                </a:lnTo>
                <a:lnTo>
                  <a:pt x="2838563" y="50634"/>
                </a:lnTo>
                <a:cubicBezTo>
                  <a:pt x="2822601" y="43882"/>
                  <a:pt x="2805052" y="40149"/>
                  <a:pt x="2786631" y="40149"/>
                </a:cubicBezTo>
                <a:cubicBezTo>
                  <a:pt x="2768210" y="40149"/>
                  <a:pt x="2750661" y="43882"/>
                  <a:pt x="2734699" y="50634"/>
                </a:cubicBezTo>
                <a:lnTo>
                  <a:pt x="2710464" y="66973"/>
                </a:lnTo>
                <a:close/>
                <a:moveTo>
                  <a:pt x="2682075" y="308548"/>
                </a:moveTo>
                <a:lnTo>
                  <a:pt x="2710464" y="280159"/>
                </a:lnTo>
                <a:lnTo>
                  <a:pt x="2734699" y="296498"/>
                </a:lnTo>
                <a:cubicBezTo>
                  <a:pt x="2750661" y="303250"/>
                  <a:pt x="2768210" y="306983"/>
                  <a:pt x="2786631" y="306983"/>
                </a:cubicBezTo>
                <a:cubicBezTo>
                  <a:pt x="2805052" y="306983"/>
                  <a:pt x="2822601" y="303250"/>
                  <a:pt x="2838563" y="296498"/>
                </a:cubicBezTo>
                <a:lnTo>
                  <a:pt x="2862798" y="280159"/>
                </a:lnTo>
                <a:lnTo>
                  <a:pt x="2891188" y="308548"/>
                </a:lnTo>
                <a:lnTo>
                  <a:pt x="2854191" y="333492"/>
                </a:lnTo>
                <a:cubicBezTo>
                  <a:pt x="2833426" y="342275"/>
                  <a:pt x="2810596" y="347132"/>
                  <a:pt x="2786631" y="347132"/>
                </a:cubicBezTo>
                <a:cubicBezTo>
                  <a:pt x="2762667" y="347132"/>
                  <a:pt x="2739836" y="342275"/>
                  <a:pt x="2719071" y="333492"/>
                </a:cubicBezTo>
                <a:close/>
                <a:moveTo>
                  <a:pt x="2067307" y="249733"/>
                </a:moveTo>
                <a:lnTo>
                  <a:pt x="2083646" y="225498"/>
                </a:lnTo>
                <a:cubicBezTo>
                  <a:pt x="2090398" y="209536"/>
                  <a:pt x="2094131" y="191987"/>
                  <a:pt x="2094131" y="173566"/>
                </a:cubicBezTo>
                <a:cubicBezTo>
                  <a:pt x="2094131" y="155145"/>
                  <a:pt x="2090398" y="137596"/>
                  <a:pt x="2083646" y="121634"/>
                </a:cubicBezTo>
                <a:lnTo>
                  <a:pt x="2067307" y="97399"/>
                </a:lnTo>
                <a:lnTo>
                  <a:pt x="2095697" y="69009"/>
                </a:lnTo>
                <a:lnTo>
                  <a:pt x="2120640" y="106006"/>
                </a:lnTo>
                <a:lnTo>
                  <a:pt x="2129995" y="152340"/>
                </a:lnTo>
                <a:lnTo>
                  <a:pt x="2617351" y="152340"/>
                </a:lnTo>
                <a:lnTo>
                  <a:pt x="2626705" y="106006"/>
                </a:lnTo>
                <a:lnTo>
                  <a:pt x="2651649" y="69009"/>
                </a:lnTo>
                <a:lnTo>
                  <a:pt x="2680038" y="97399"/>
                </a:lnTo>
                <a:lnTo>
                  <a:pt x="2663699" y="121634"/>
                </a:lnTo>
                <a:cubicBezTo>
                  <a:pt x="2656947" y="137596"/>
                  <a:pt x="2653214" y="155145"/>
                  <a:pt x="2653214" y="173566"/>
                </a:cubicBezTo>
                <a:cubicBezTo>
                  <a:pt x="2653214" y="191987"/>
                  <a:pt x="2656947" y="209536"/>
                  <a:pt x="2663699" y="225498"/>
                </a:cubicBezTo>
                <a:lnTo>
                  <a:pt x="2680038" y="249733"/>
                </a:lnTo>
                <a:lnTo>
                  <a:pt x="2651649" y="278122"/>
                </a:lnTo>
                <a:lnTo>
                  <a:pt x="2626705" y="241126"/>
                </a:lnTo>
                <a:lnTo>
                  <a:pt x="2618010" y="198059"/>
                </a:lnTo>
                <a:lnTo>
                  <a:pt x="2129335" y="198059"/>
                </a:lnTo>
                <a:lnTo>
                  <a:pt x="2120640" y="241126"/>
                </a:lnTo>
                <a:lnTo>
                  <a:pt x="2095697" y="278122"/>
                </a:lnTo>
                <a:close/>
                <a:moveTo>
                  <a:pt x="1897778" y="206656"/>
                </a:moveTo>
                <a:lnTo>
                  <a:pt x="1960714" y="98146"/>
                </a:lnTo>
                <a:lnTo>
                  <a:pt x="2023650" y="206656"/>
                </a:lnTo>
                <a:close/>
                <a:moveTo>
                  <a:pt x="1856158" y="38583"/>
                </a:moveTo>
                <a:lnTo>
                  <a:pt x="1893154" y="13640"/>
                </a:lnTo>
                <a:cubicBezTo>
                  <a:pt x="1913919" y="4857"/>
                  <a:pt x="1936750" y="0"/>
                  <a:pt x="1960714" y="0"/>
                </a:cubicBezTo>
                <a:cubicBezTo>
                  <a:pt x="1984679" y="0"/>
                  <a:pt x="2007509" y="4857"/>
                  <a:pt x="2028274" y="13640"/>
                </a:cubicBezTo>
                <a:lnTo>
                  <a:pt x="2065271" y="38583"/>
                </a:lnTo>
                <a:lnTo>
                  <a:pt x="2036881" y="66973"/>
                </a:lnTo>
                <a:lnTo>
                  <a:pt x="2012646" y="50634"/>
                </a:lnTo>
                <a:cubicBezTo>
                  <a:pt x="1996684" y="43882"/>
                  <a:pt x="1979135" y="40149"/>
                  <a:pt x="1960714" y="40149"/>
                </a:cubicBezTo>
                <a:cubicBezTo>
                  <a:pt x="1942293" y="40149"/>
                  <a:pt x="1924744" y="43882"/>
                  <a:pt x="1908782" y="50634"/>
                </a:cubicBezTo>
                <a:lnTo>
                  <a:pt x="1884547" y="66973"/>
                </a:lnTo>
                <a:close/>
                <a:moveTo>
                  <a:pt x="1856158" y="308548"/>
                </a:moveTo>
                <a:lnTo>
                  <a:pt x="1884547" y="280159"/>
                </a:lnTo>
                <a:lnTo>
                  <a:pt x="1908782" y="296498"/>
                </a:lnTo>
                <a:cubicBezTo>
                  <a:pt x="1924744" y="303250"/>
                  <a:pt x="1942293" y="306983"/>
                  <a:pt x="1960714" y="306983"/>
                </a:cubicBezTo>
                <a:cubicBezTo>
                  <a:pt x="1979135" y="306983"/>
                  <a:pt x="1996684" y="303250"/>
                  <a:pt x="2012646" y="296498"/>
                </a:cubicBezTo>
                <a:lnTo>
                  <a:pt x="2036881" y="280159"/>
                </a:lnTo>
                <a:lnTo>
                  <a:pt x="2065271" y="308548"/>
                </a:lnTo>
                <a:lnTo>
                  <a:pt x="2028274" y="333492"/>
                </a:lnTo>
                <a:cubicBezTo>
                  <a:pt x="2007509" y="342275"/>
                  <a:pt x="1984679" y="347132"/>
                  <a:pt x="1960714" y="347132"/>
                </a:cubicBezTo>
                <a:cubicBezTo>
                  <a:pt x="1936750" y="347132"/>
                  <a:pt x="1913919" y="342275"/>
                  <a:pt x="1893154" y="333492"/>
                </a:cubicBezTo>
                <a:close/>
                <a:moveTo>
                  <a:pt x="1241390" y="249733"/>
                </a:moveTo>
                <a:lnTo>
                  <a:pt x="1257729" y="225498"/>
                </a:lnTo>
                <a:cubicBezTo>
                  <a:pt x="1264481" y="209536"/>
                  <a:pt x="1268214" y="191987"/>
                  <a:pt x="1268214" y="173566"/>
                </a:cubicBezTo>
                <a:cubicBezTo>
                  <a:pt x="1268214" y="155145"/>
                  <a:pt x="1264481" y="137596"/>
                  <a:pt x="1257729" y="121634"/>
                </a:cubicBezTo>
                <a:lnTo>
                  <a:pt x="1241390" y="97399"/>
                </a:lnTo>
                <a:lnTo>
                  <a:pt x="1269780" y="69009"/>
                </a:lnTo>
                <a:lnTo>
                  <a:pt x="1294723" y="106006"/>
                </a:lnTo>
                <a:lnTo>
                  <a:pt x="1304077" y="152340"/>
                </a:lnTo>
                <a:lnTo>
                  <a:pt x="1791433" y="152340"/>
                </a:lnTo>
                <a:lnTo>
                  <a:pt x="1800788" y="106006"/>
                </a:lnTo>
                <a:lnTo>
                  <a:pt x="1825732" y="69009"/>
                </a:lnTo>
                <a:lnTo>
                  <a:pt x="1854121" y="97399"/>
                </a:lnTo>
                <a:lnTo>
                  <a:pt x="1837782" y="121634"/>
                </a:lnTo>
                <a:cubicBezTo>
                  <a:pt x="1831030" y="137596"/>
                  <a:pt x="1827297" y="155145"/>
                  <a:pt x="1827297" y="173566"/>
                </a:cubicBezTo>
                <a:cubicBezTo>
                  <a:pt x="1827297" y="191987"/>
                  <a:pt x="1831030" y="209536"/>
                  <a:pt x="1837782" y="225498"/>
                </a:cubicBezTo>
                <a:lnTo>
                  <a:pt x="1854121" y="249733"/>
                </a:lnTo>
                <a:lnTo>
                  <a:pt x="1825732" y="278122"/>
                </a:lnTo>
                <a:lnTo>
                  <a:pt x="1800788" y="241126"/>
                </a:lnTo>
                <a:lnTo>
                  <a:pt x="1792093" y="198059"/>
                </a:lnTo>
                <a:lnTo>
                  <a:pt x="1303418" y="198059"/>
                </a:lnTo>
                <a:lnTo>
                  <a:pt x="1294723" y="241126"/>
                </a:lnTo>
                <a:lnTo>
                  <a:pt x="1269780" y="278122"/>
                </a:lnTo>
                <a:close/>
                <a:moveTo>
                  <a:pt x="1071861" y="206656"/>
                </a:moveTo>
                <a:lnTo>
                  <a:pt x="1134797" y="98146"/>
                </a:lnTo>
                <a:lnTo>
                  <a:pt x="1197733" y="206656"/>
                </a:lnTo>
                <a:close/>
                <a:moveTo>
                  <a:pt x="1030241" y="38583"/>
                </a:moveTo>
                <a:lnTo>
                  <a:pt x="1067237" y="13640"/>
                </a:lnTo>
                <a:cubicBezTo>
                  <a:pt x="1088002" y="4857"/>
                  <a:pt x="1110833" y="0"/>
                  <a:pt x="1134797" y="0"/>
                </a:cubicBezTo>
                <a:cubicBezTo>
                  <a:pt x="1158762" y="0"/>
                  <a:pt x="1181592" y="4857"/>
                  <a:pt x="1202357" y="13640"/>
                </a:cubicBezTo>
                <a:lnTo>
                  <a:pt x="1239354" y="38583"/>
                </a:lnTo>
                <a:lnTo>
                  <a:pt x="1210964" y="66973"/>
                </a:lnTo>
                <a:lnTo>
                  <a:pt x="1186729" y="50634"/>
                </a:lnTo>
                <a:cubicBezTo>
                  <a:pt x="1170767" y="43882"/>
                  <a:pt x="1153218" y="40149"/>
                  <a:pt x="1134797" y="40149"/>
                </a:cubicBezTo>
                <a:cubicBezTo>
                  <a:pt x="1116376" y="40149"/>
                  <a:pt x="1098827" y="43882"/>
                  <a:pt x="1082865" y="50634"/>
                </a:cubicBezTo>
                <a:lnTo>
                  <a:pt x="1058630" y="66973"/>
                </a:lnTo>
                <a:close/>
                <a:moveTo>
                  <a:pt x="1030241" y="308548"/>
                </a:moveTo>
                <a:lnTo>
                  <a:pt x="1058630" y="280159"/>
                </a:lnTo>
                <a:lnTo>
                  <a:pt x="1082865" y="296498"/>
                </a:lnTo>
                <a:cubicBezTo>
                  <a:pt x="1098827" y="303250"/>
                  <a:pt x="1116376" y="306983"/>
                  <a:pt x="1134797" y="306983"/>
                </a:cubicBezTo>
                <a:cubicBezTo>
                  <a:pt x="1153218" y="306983"/>
                  <a:pt x="1170767" y="303250"/>
                  <a:pt x="1186729" y="296498"/>
                </a:cubicBezTo>
                <a:lnTo>
                  <a:pt x="1210964" y="280159"/>
                </a:lnTo>
                <a:lnTo>
                  <a:pt x="1239354" y="308548"/>
                </a:lnTo>
                <a:lnTo>
                  <a:pt x="1202357" y="333492"/>
                </a:lnTo>
                <a:cubicBezTo>
                  <a:pt x="1181592" y="342275"/>
                  <a:pt x="1158762" y="347132"/>
                  <a:pt x="1134797" y="347132"/>
                </a:cubicBezTo>
                <a:cubicBezTo>
                  <a:pt x="1110833" y="347132"/>
                  <a:pt x="1088002" y="342275"/>
                  <a:pt x="1067237" y="333492"/>
                </a:cubicBezTo>
                <a:close/>
                <a:moveTo>
                  <a:pt x="413847" y="249733"/>
                </a:moveTo>
                <a:lnTo>
                  <a:pt x="430186" y="225498"/>
                </a:lnTo>
                <a:cubicBezTo>
                  <a:pt x="436938" y="209536"/>
                  <a:pt x="440671" y="191987"/>
                  <a:pt x="440671" y="173566"/>
                </a:cubicBezTo>
                <a:cubicBezTo>
                  <a:pt x="440671" y="155145"/>
                  <a:pt x="436938" y="137596"/>
                  <a:pt x="430186" y="121634"/>
                </a:cubicBezTo>
                <a:lnTo>
                  <a:pt x="413847" y="97399"/>
                </a:lnTo>
                <a:lnTo>
                  <a:pt x="442237" y="69009"/>
                </a:lnTo>
                <a:lnTo>
                  <a:pt x="467180" y="106006"/>
                </a:lnTo>
                <a:lnTo>
                  <a:pt x="476535" y="152340"/>
                </a:lnTo>
                <a:lnTo>
                  <a:pt x="965516" y="152340"/>
                </a:lnTo>
                <a:lnTo>
                  <a:pt x="974871" y="106006"/>
                </a:lnTo>
                <a:lnTo>
                  <a:pt x="999815" y="69009"/>
                </a:lnTo>
                <a:lnTo>
                  <a:pt x="1028204" y="97399"/>
                </a:lnTo>
                <a:lnTo>
                  <a:pt x="1011865" y="121634"/>
                </a:lnTo>
                <a:cubicBezTo>
                  <a:pt x="1005113" y="137596"/>
                  <a:pt x="1001380" y="155145"/>
                  <a:pt x="1001380" y="173566"/>
                </a:cubicBezTo>
                <a:cubicBezTo>
                  <a:pt x="1001380" y="191987"/>
                  <a:pt x="1005113" y="209536"/>
                  <a:pt x="1011865" y="225498"/>
                </a:cubicBezTo>
                <a:lnTo>
                  <a:pt x="1028204" y="249733"/>
                </a:lnTo>
                <a:lnTo>
                  <a:pt x="999815" y="278122"/>
                </a:lnTo>
                <a:lnTo>
                  <a:pt x="974871" y="241126"/>
                </a:lnTo>
                <a:lnTo>
                  <a:pt x="966176" y="198059"/>
                </a:lnTo>
                <a:lnTo>
                  <a:pt x="475875" y="198059"/>
                </a:lnTo>
                <a:lnTo>
                  <a:pt x="467180" y="241126"/>
                </a:lnTo>
                <a:lnTo>
                  <a:pt x="442237" y="278122"/>
                </a:lnTo>
                <a:close/>
                <a:moveTo>
                  <a:pt x="244318" y="206656"/>
                </a:moveTo>
                <a:lnTo>
                  <a:pt x="307254" y="98146"/>
                </a:lnTo>
                <a:lnTo>
                  <a:pt x="370190" y="206656"/>
                </a:lnTo>
                <a:close/>
                <a:moveTo>
                  <a:pt x="202698" y="38583"/>
                </a:moveTo>
                <a:lnTo>
                  <a:pt x="239694" y="13640"/>
                </a:lnTo>
                <a:cubicBezTo>
                  <a:pt x="260459" y="4857"/>
                  <a:pt x="283290" y="0"/>
                  <a:pt x="307254" y="0"/>
                </a:cubicBezTo>
                <a:cubicBezTo>
                  <a:pt x="331219" y="0"/>
                  <a:pt x="354049" y="4857"/>
                  <a:pt x="374814" y="13640"/>
                </a:cubicBezTo>
                <a:lnTo>
                  <a:pt x="411811" y="38583"/>
                </a:lnTo>
                <a:lnTo>
                  <a:pt x="383421" y="66973"/>
                </a:lnTo>
                <a:lnTo>
                  <a:pt x="359186" y="50634"/>
                </a:lnTo>
                <a:cubicBezTo>
                  <a:pt x="343224" y="43882"/>
                  <a:pt x="325675" y="40149"/>
                  <a:pt x="307254" y="40149"/>
                </a:cubicBezTo>
                <a:cubicBezTo>
                  <a:pt x="288833" y="40149"/>
                  <a:pt x="271284" y="43882"/>
                  <a:pt x="255322" y="50634"/>
                </a:cubicBezTo>
                <a:lnTo>
                  <a:pt x="231087" y="66973"/>
                </a:lnTo>
                <a:close/>
                <a:moveTo>
                  <a:pt x="202698" y="308548"/>
                </a:moveTo>
                <a:lnTo>
                  <a:pt x="231087" y="280159"/>
                </a:lnTo>
                <a:lnTo>
                  <a:pt x="255322" y="296498"/>
                </a:lnTo>
                <a:cubicBezTo>
                  <a:pt x="271284" y="303250"/>
                  <a:pt x="288833" y="306983"/>
                  <a:pt x="307254" y="306983"/>
                </a:cubicBezTo>
                <a:cubicBezTo>
                  <a:pt x="325675" y="306983"/>
                  <a:pt x="343224" y="303250"/>
                  <a:pt x="359186" y="296498"/>
                </a:cubicBezTo>
                <a:lnTo>
                  <a:pt x="383421" y="280159"/>
                </a:lnTo>
                <a:lnTo>
                  <a:pt x="411811" y="308548"/>
                </a:lnTo>
                <a:lnTo>
                  <a:pt x="374814" y="333492"/>
                </a:lnTo>
                <a:cubicBezTo>
                  <a:pt x="354049" y="342275"/>
                  <a:pt x="331219" y="347132"/>
                  <a:pt x="307254" y="347132"/>
                </a:cubicBezTo>
                <a:cubicBezTo>
                  <a:pt x="283290" y="347132"/>
                  <a:pt x="260459" y="342275"/>
                  <a:pt x="239694" y="333492"/>
                </a:cubicBezTo>
                <a:close/>
                <a:moveTo>
                  <a:pt x="0" y="198059"/>
                </a:moveTo>
                <a:lnTo>
                  <a:pt x="0" y="152340"/>
                </a:lnTo>
                <a:lnTo>
                  <a:pt x="137974" y="152340"/>
                </a:lnTo>
                <a:lnTo>
                  <a:pt x="147328" y="106006"/>
                </a:lnTo>
                <a:lnTo>
                  <a:pt x="172272" y="69009"/>
                </a:lnTo>
                <a:lnTo>
                  <a:pt x="200661" y="97399"/>
                </a:lnTo>
                <a:lnTo>
                  <a:pt x="184322" y="121634"/>
                </a:lnTo>
                <a:cubicBezTo>
                  <a:pt x="177570" y="137596"/>
                  <a:pt x="173837" y="155145"/>
                  <a:pt x="173837" y="173566"/>
                </a:cubicBezTo>
                <a:cubicBezTo>
                  <a:pt x="173837" y="191987"/>
                  <a:pt x="177570" y="209536"/>
                  <a:pt x="184322" y="225498"/>
                </a:cubicBezTo>
                <a:lnTo>
                  <a:pt x="200661" y="249733"/>
                </a:lnTo>
                <a:lnTo>
                  <a:pt x="172272" y="278122"/>
                </a:lnTo>
                <a:lnTo>
                  <a:pt x="147328" y="241126"/>
                </a:lnTo>
                <a:lnTo>
                  <a:pt x="138633" y="198059"/>
                </a:lnTo>
                <a:close/>
              </a:path>
            </a:pathLst>
          </a:custGeom>
          <a:solidFill>
            <a:schemeClr val="bg1"/>
          </a:solidFill>
          <a:ln>
            <a:noFill/>
          </a:ln>
          <a:effectLst>
            <a:glow rad="101600">
              <a:schemeClr val="tx2">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Tree>
    <p:extLst>
      <p:ext uri="{BB962C8B-B14F-4D97-AF65-F5344CB8AC3E}">
        <p14:creationId xmlns:p14="http://schemas.microsoft.com/office/powerpoint/2010/main" val="247431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正文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97CC1-F2F4-4D1B-8574-69C21309A830}"/>
              </a:ext>
            </a:extLst>
          </p:cNvPr>
          <p:cNvSpPr>
            <a:spLocks noGrp="1"/>
          </p:cNvSpPr>
          <p:nvPr>
            <p:ph type="title"/>
          </p:nvPr>
        </p:nvSpPr>
        <p:spPr>
          <a:xfrm>
            <a:off x="30256" y="0"/>
            <a:ext cx="10515600" cy="576169"/>
          </a:xfrm>
        </p:spPr>
        <p:txBody>
          <a:bodyPr/>
          <a:lstStyle/>
          <a:p>
            <a:r>
              <a:rPr lang="zh-CN" altLang="en-US"/>
              <a:t>单击此处编辑母版标题样式</a:t>
            </a:r>
          </a:p>
        </p:txBody>
      </p:sp>
      <p:sp>
        <p:nvSpPr>
          <p:cNvPr id="6" name="矩形 5">
            <a:extLst>
              <a:ext uri="{FF2B5EF4-FFF2-40B4-BE49-F238E27FC236}">
                <a16:creationId xmlns:a16="http://schemas.microsoft.com/office/drawing/2014/main" id="{C35D270E-E398-4690-A33E-3BA4F5668849}"/>
              </a:ext>
            </a:extLst>
          </p:cNvPr>
          <p:cNvSpPr/>
          <p:nvPr userDrawn="1"/>
        </p:nvSpPr>
        <p:spPr>
          <a:xfrm>
            <a:off x="0" y="0"/>
            <a:ext cx="45719" cy="576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182809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深色正文页">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97CC1-F2F4-4D1B-8574-69C21309A830}"/>
              </a:ext>
            </a:extLst>
          </p:cNvPr>
          <p:cNvSpPr>
            <a:spLocks noGrp="1"/>
          </p:cNvSpPr>
          <p:nvPr userDrawn="1">
            <p:ph type="title"/>
          </p:nvPr>
        </p:nvSpPr>
        <p:spPr>
          <a:xfrm>
            <a:off x="30256" y="0"/>
            <a:ext cx="10515600" cy="576169"/>
          </a:xfrm>
        </p:spPr>
        <p:txBody>
          <a:bodyPr/>
          <a:lstStyle>
            <a:lvl1pPr>
              <a:defRPr>
                <a:solidFill>
                  <a:schemeClr val="tx1">
                    <a:lumMod val="75000"/>
                    <a:lumOff val="25000"/>
                  </a:schemeClr>
                </a:solidFill>
              </a:defRPr>
            </a:lvl1pPr>
          </a:lstStyle>
          <a:p>
            <a:r>
              <a:rPr lang="zh-CN" altLang="en-US" dirty="0"/>
              <a:t>单击此处编辑母版标题样式</a:t>
            </a:r>
          </a:p>
        </p:txBody>
      </p:sp>
      <p:sp>
        <p:nvSpPr>
          <p:cNvPr id="6" name="矩形 5">
            <a:extLst>
              <a:ext uri="{FF2B5EF4-FFF2-40B4-BE49-F238E27FC236}">
                <a16:creationId xmlns:a16="http://schemas.microsoft.com/office/drawing/2014/main" id="{C35D270E-E398-4690-A33E-3BA4F5668849}"/>
              </a:ext>
            </a:extLst>
          </p:cNvPr>
          <p:cNvSpPr/>
          <p:nvPr userDrawn="1"/>
        </p:nvSpPr>
        <p:spPr>
          <a:xfrm>
            <a:off x="0" y="0"/>
            <a:ext cx="45719" cy="576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a16="http://schemas.microsoft.com/office/drawing/2014/main" id="{B8FD7A39-72BB-48BE-92F3-967FD8AF1E6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459694" flipH="1">
            <a:off x="7994858" y="718692"/>
            <a:ext cx="4982157" cy="6926632"/>
          </a:xfrm>
          <a:prstGeom prst="rect">
            <a:avLst/>
          </a:prstGeom>
        </p:spPr>
      </p:pic>
    </p:spTree>
    <p:extLst>
      <p:ext uri="{BB962C8B-B14F-4D97-AF65-F5344CB8AC3E}">
        <p14:creationId xmlns:p14="http://schemas.microsoft.com/office/powerpoint/2010/main" val="168647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总结过渡页">
    <p:bg>
      <p:bgPr>
        <a:solidFill>
          <a:schemeClr val="tx2"/>
        </a:solidFill>
        <a:effectLst/>
      </p:bgPr>
    </p:bg>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B4A0211F-DE63-4224-8B7E-4F53EC1D5FC5}"/>
              </a:ext>
            </a:extLst>
          </p:cNvPr>
          <p:cNvGrpSpPr/>
          <p:nvPr userDrawn="1"/>
        </p:nvGrpSpPr>
        <p:grpSpPr>
          <a:xfrm flipV="1">
            <a:off x="-88135" y="129194"/>
            <a:ext cx="3257298" cy="4507289"/>
            <a:chOff x="-88135" y="253388"/>
            <a:chExt cx="4621101" cy="6394452"/>
          </a:xfrm>
        </p:grpSpPr>
        <p:sp>
          <p:nvSpPr>
            <p:cNvPr id="14" name="椭圆 13">
              <a:extLst>
                <a:ext uri="{FF2B5EF4-FFF2-40B4-BE49-F238E27FC236}">
                  <a16:creationId xmlns:a16="http://schemas.microsoft.com/office/drawing/2014/main" id="{546D5CEE-FCCB-491B-9DC1-F5B36EE7CFAE}"/>
                </a:ext>
              </a:extLst>
            </p:cNvPr>
            <p:cNvSpPr/>
            <p:nvPr/>
          </p:nvSpPr>
          <p:spPr>
            <a:xfrm rot="11174285">
              <a:off x="891067" y="1523780"/>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2E74C8FC-FA07-4023-97A0-D04B1E9064E7}"/>
                </a:ext>
              </a:extLst>
            </p:cNvPr>
            <p:cNvSpPr/>
            <p:nvPr/>
          </p:nvSpPr>
          <p:spPr>
            <a:xfrm rot="11174285">
              <a:off x="306437" y="101402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704C7A53-A686-4D93-A3B1-07FDEF89AB35}"/>
                </a:ext>
              </a:extLst>
            </p:cNvPr>
            <p:cNvSpPr/>
            <p:nvPr/>
          </p:nvSpPr>
          <p:spPr>
            <a:xfrm rot="11174285">
              <a:off x="339266" y="295336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200E0781-7F43-4451-B17E-6D31D9F2F03D}"/>
                </a:ext>
              </a:extLst>
            </p:cNvPr>
            <p:cNvSpPr/>
            <p:nvPr/>
          </p:nvSpPr>
          <p:spPr>
            <a:xfrm rot="11174285">
              <a:off x="1039965" y="5009490"/>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9C887AC2-51A7-44FD-A106-D2011A07DD01}"/>
                </a:ext>
              </a:extLst>
            </p:cNvPr>
            <p:cNvSpPr/>
            <p:nvPr/>
          </p:nvSpPr>
          <p:spPr>
            <a:xfrm rot="11174285">
              <a:off x="739292" y="363596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E529A13-393C-491A-9B2C-0CBD8A13F77A}"/>
                </a:ext>
              </a:extLst>
            </p:cNvPr>
            <p:cNvSpPr/>
            <p:nvPr/>
          </p:nvSpPr>
          <p:spPr>
            <a:xfrm rot="11174285">
              <a:off x="1787152" y="395670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507F242-B1CB-4935-8BE7-19860370B99C}"/>
                </a:ext>
              </a:extLst>
            </p:cNvPr>
            <p:cNvSpPr/>
            <p:nvPr/>
          </p:nvSpPr>
          <p:spPr>
            <a:xfrm rot="11174285">
              <a:off x="2452917" y="3177005"/>
              <a:ext cx="160862" cy="160862"/>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1D62C352-3E89-498F-8909-80C5AA1A79A4}"/>
                </a:ext>
              </a:extLst>
            </p:cNvPr>
            <p:cNvSpPr/>
            <p:nvPr/>
          </p:nvSpPr>
          <p:spPr>
            <a:xfrm rot="11174285">
              <a:off x="1507045" y="234670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a:extLst>
                <a:ext uri="{FF2B5EF4-FFF2-40B4-BE49-F238E27FC236}">
                  <a16:creationId xmlns:a16="http://schemas.microsoft.com/office/drawing/2014/main" id="{C770F794-C088-4C45-8CCA-7A9147950CCD}"/>
                </a:ext>
              </a:extLst>
            </p:cNvPr>
            <p:cNvCxnSpPr>
              <a:cxnSpLocks/>
              <a:stCxn id="26" idx="2"/>
              <a:endCxn id="21" idx="5"/>
            </p:cNvCxnSpPr>
            <p:nvPr/>
          </p:nvCxnSpPr>
          <p:spPr>
            <a:xfrm>
              <a:off x="749753" y="2341423"/>
              <a:ext cx="799579" cy="301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D0C1166-19EB-4C8D-A618-9270F436977D}"/>
                </a:ext>
              </a:extLst>
            </p:cNvPr>
            <p:cNvCxnSpPr>
              <a:cxnSpLocks/>
              <a:stCxn id="15" idx="1"/>
              <a:endCxn id="14" idx="5"/>
            </p:cNvCxnSpPr>
            <p:nvPr/>
          </p:nvCxnSpPr>
          <p:spPr>
            <a:xfrm>
              <a:off x="488728" y="1213543"/>
              <a:ext cx="432414" cy="3279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3607C57-16A2-4983-8A7A-7DBF8D303B80}"/>
                </a:ext>
              </a:extLst>
            </p:cNvPr>
            <p:cNvCxnSpPr>
              <a:cxnSpLocks/>
              <a:stCxn id="14" idx="1"/>
              <a:endCxn id="26" idx="5"/>
            </p:cNvCxnSpPr>
            <p:nvPr/>
          </p:nvCxnSpPr>
          <p:spPr>
            <a:xfrm flipH="1">
              <a:off x="655227" y="1666927"/>
              <a:ext cx="366627" cy="62266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11966800-26CF-4A7E-ABB4-6018F867B277}"/>
                </a:ext>
              </a:extLst>
            </p:cNvPr>
            <p:cNvCxnSpPr>
              <a:cxnSpLocks/>
              <a:stCxn id="26" idx="7"/>
              <a:endCxn id="16" idx="4"/>
            </p:cNvCxnSpPr>
            <p:nvPr/>
          </p:nvCxnSpPr>
          <p:spPr>
            <a:xfrm flipH="1">
              <a:off x="464649" y="2371611"/>
              <a:ext cx="181612" cy="5824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4143107A-1AA2-4B0C-89DB-71EFE1DBC4D1}"/>
                </a:ext>
              </a:extLst>
            </p:cNvPr>
            <p:cNvSpPr/>
            <p:nvPr/>
          </p:nvSpPr>
          <p:spPr>
            <a:xfrm rot="11174285">
              <a:off x="633412" y="227674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a:extLst>
                <a:ext uri="{FF2B5EF4-FFF2-40B4-BE49-F238E27FC236}">
                  <a16:creationId xmlns:a16="http://schemas.microsoft.com/office/drawing/2014/main" id="{3993AFBF-BCB6-4C76-BCED-FA2855AB8E90}"/>
                </a:ext>
              </a:extLst>
            </p:cNvPr>
            <p:cNvCxnSpPr>
              <a:cxnSpLocks/>
              <a:stCxn id="16" idx="2"/>
            </p:cNvCxnSpPr>
            <p:nvPr/>
          </p:nvCxnSpPr>
          <p:spPr>
            <a:xfrm flipV="1">
              <a:off x="564784" y="3008313"/>
              <a:ext cx="632891" cy="7043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209C016-4466-491A-A5E5-570B9B7A6AFA}"/>
                </a:ext>
              </a:extLst>
            </p:cNvPr>
            <p:cNvCxnSpPr>
              <a:cxnSpLocks/>
              <a:stCxn id="18" idx="4"/>
            </p:cNvCxnSpPr>
            <p:nvPr/>
          </p:nvCxnSpPr>
          <p:spPr>
            <a:xfrm flipV="1">
              <a:off x="863577" y="3055633"/>
              <a:ext cx="384775" cy="58099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C0B67B12-931E-40FC-9BCF-9CA50AA3D2B7}"/>
                </a:ext>
              </a:extLst>
            </p:cNvPr>
            <p:cNvSpPr/>
            <p:nvPr/>
          </p:nvSpPr>
          <p:spPr>
            <a:xfrm rot="11174285">
              <a:off x="1187071" y="2948009"/>
              <a:ext cx="102364" cy="102364"/>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a:extLst>
                <a:ext uri="{FF2B5EF4-FFF2-40B4-BE49-F238E27FC236}">
                  <a16:creationId xmlns:a16="http://schemas.microsoft.com/office/drawing/2014/main" id="{AA3E245D-2EC5-4093-A1FF-CA73418D9989}"/>
                </a:ext>
              </a:extLst>
            </p:cNvPr>
            <p:cNvCxnSpPr>
              <a:cxnSpLocks/>
              <a:endCxn id="32" idx="4"/>
            </p:cNvCxnSpPr>
            <p:nvPr/>
          </p:nvCxnSpPr>
          <p:spPr>
            <a:xfrm>
              <a:off x="357658" y="3096282"/>
              <a:ext cx="143268" cy="116559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AE231FBB-186F-42AB-8D29-603D656F977F}"/>
                </a:ext>
              </a:extLst>
            </p:cNvPr>
            <p:cNvCxnSpPr>
              <a:cxnSpLocks/>
              <a:stCxn id="18" idx="7"/>
            </p:cNvCxnSpPr>
            <p:nvPr/>
          </p:nvCxnSpPr>
          <p:spPr>
            <a:xfrm flipH="1">
              <a:off x="464541" y="3818257"/>
              <a:ext cx="299442" cy="5401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A8C14DF8-75FD-48ED-9518-ECA50D884839}"/>
                </a:ext>
              </a:extLst>
            </p:cNvPr>
            <p:cNvSpPr/>
            <p:nvPr/>
          </p:nvSpPr>
          <p:spPr>
            <a:xfrm rot="11174285">
              <a:off x="415840" y="4261422"/>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3" name="直接连接符 32">
              <a:extLst>
                <a:ext uri="{FF2B5EF4-FFF2-40B4-BE49-F238E27FC236}">
                  <a16:creationId xmlns:a16="http://schemas.microsoft.com/office/drawing/2014/main" id="{7A596C2F-1729-43AA-A0B6-8EA7ED0F7F5F}"/>
                </a:ext>
              </a:extLst>
            </p:cNvPr>
            <p:cNvCxnSpPr>
              <a:cxnSpLocks/>
              <a:stCxn id="18" idx="1"/>
              <a:endCxn id="17" idx="5"/>
            </p:cNvCxnSpPr>
            <p:nvPr/>
          </p:nvCxnSpPr>
          <p:spPr>
            <a:xfrm>
              <a:off x="921583" y="3835484"/>
              <a:ext cx="148457" cy="119172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86D0343-1791-4DAE-AD04-AA2BB4343E36}"/>
                </a:ext>
              </a:extLst>
            </p:cNvPr>
            <p:cNvCxnSpPr>
              <a:cxnSpLocks/>
              <a:stCxn id="19" idx="4"/>
              <a:endCxn id="29" idx="1"/>
            </p:cNvCxnSpPr>
            <p:nvPr/>
          </p:nvCxnSpPr>
          <p:spPr>
            <a:xfrm flipH="1" flipV="1">
              <a:off x="1270297" y="3039100"/>
              <a:ext cx="642238" cy="91827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0C7DD583-D423-48FA-BB9C-CA387F8DCA9C}"/>
                </a:ext>
              </a:extLst>
            </p:cNvPr>
            <p:cNvSpPr/>
            <p:nvPr/>
          </p:nvSpPr>
          <p:spPr>
            <a:xfrm rot="11174285">
              <a:off x="659258" y="590174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a:extLst>
                <a:ext uri="{FF2B5EF4-FFF2-40B4-BE49-F238E27FC236}">
                  <a16:creationId xmlns:a16="http://schemas.microsoft.com/office/drawing/2014/main" id="{AC9F39B2-8F9F-40B4-AE87-F6323ADA1180}"/>
                </a:ext>
              </a:extLst>
            </p:cNvPr>
            <p:cNvCxnSpPr>
              <a:cxnSpLocks/>
              <a:stCxn id="17" idx="7"/>
              <a:endCxn id="32" idx="1"/>
            </p:cNvCxnSpPr>
            <p:nvPr/>
          </p:nvCxnSpPr>
          <p:spPr>
            <a:xfrm flipH="1" flipV="1">
              <a:off x="540637" y="4398012"/>
              <a:ext cx="517043" cy="74226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E9B556C5-7168-4E2A-92F8-598B8D1F3A97}"/>
                </a:ext>
              </a:extLst>
            </p:cNvPr>
            <p:cNvCxnSpPr>
              <a:cxnSpLocks/>
              <a:stCxn id="35" idx="3"/>
              <a:endCxn id="17" idx="0"/>
            </p:cNvCxnSpPr>
            <p:nvPr/>
          </p:nvCxnSpPr>
          <p:spPr>
            <a:xfrm flipV="1">
              <a:off x="858776" y="5169876"/>
              <a:ext cx="252880" cy="773786"/>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639CFFD-1598-4DEB-BDCA-06B8006422F5}"/>
                </a:ext>
              </a:extLst>
            </p:cNvPr>
            <p:cNvCxnSpPr>
              <a:cxnSpLocks/>
              <a:stCxn id="18" idx="2"/>
              <a:endCxn id="19" idx="6"/>
            </p:cNvCxnSpPr>
            <p:nvPr/>
          </p:nvCxnSpPr>
          <p:spPr>
            <a:xfrm>
              <a:off x="962837" y="3760251"/>
              <a:ext cx="824985" cy="2972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0C2DD1A-4B9D-416B-9B4A-19AE2709B081}"/>
                </a:ext>
              </a:extLst>
            </p:cNvPr>
            <p:cNvCxnSpPr>
              <a:cxnSpLocks/>
              <a:stCxn id="29" idx="3"/>
              <a:endCxn id="21" idx="0"/>
            </p:cNvCxnSpPr>
            <p:nvPr/>
          </p:nvCxnSpPr>
          <p:spPr>
            <a:xfrm flipV="1">
              <a:off x="1278162" y="2572219"/>
              <a:ext cx="329688" cy="3949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72B4E131-F87D-453D-B32B-2A3FB02FD59A}"/>
                </a:ext>
              </a:extLst>
            </p:cNvPr>
            <p:cNvSpPr/>
            <p:nvPr/>
          </p:nvSpPr>
          <p:spPr>
            <a:xfrm rot="11174285">
              <a:off x="1974739" y="5068948"/>
              <a:ext cx="166385" cy="16638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a:extLst>
                <a:ext uri="{FF2B5EF4-FFF2-40B4-BE49-F238E27FC236}">
                  <a16:creationId xmlns:a16="http://schemas.microsoft.com/office/drawing/2014/main" id="{B7C466F1-325B-449E-9E17-41CFAE089219}"/>
                </a:ext>
              </a:extLst>
            </p:cNvPr>
            <p:cNvCxnSpPr>
              <a:cxnSpLocks/>
              <a:stCxn id="19" idx="0"/>
              <a:endCxn id="17" idx="2"/>
            </p:cNvCxnSpPr>
            <p:nvPr/>
          </p:nvCxnSpPr>
          <p:spPr>
            <a:xfrm flipH="1">
              <a:off x="1200351" y="4182218"/>
              <a:ext cx="687606" cy="91644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880B7FBE-B594-4DE7-8918-6375E065CE57}"/>
                </a:ext>
              </a:extLst>
            </p:cNvPr>
            <p:cNvSpPr/>
            <p:nvPr/>
          </p:nvSpPr>
          <p:spPr>
            <a:xfrm rot="11174285">
              <a:off x="2716096" y="566043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连接符 42">
              <a:extLst>
                <a:ext uri="{FF2B5EF4-FFF2-40B4-BE49-F238E27FC236}">
                  <a16:creationId xmlns:a16="http://schemas.microsoft.com/office/drawing/2014/main" id="{D78C7DEA-8C90-463B-99CE-0F298EB0FD8D}"/>
                </a:ext>
              </a:extLst>
            </p:cNvPr>
            <p:cNvCxnSpPr>
              <a:cxnSpLocks/>
              <a:stCxn id="17" idx="2"/>
              <a:endCxn id="40" idx="6"/>
            </p:cNvCxnSpPr>
            <p:nvPr/>
          </p:nvCxnSpPr>
          <p:spPr>
            <a:xfrm>
              <a:off x="1200351" y="5098661"/>
              <a:ext cx="774881" cy="4443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1DC1FC0A-1B7A-4E60-9B3E-1D96FAFA982F}"/>
                </a:ext>
              </a:extLst>
            </p:cNvPr>
            <p:cNvCxnSpPr>
              <a:cxnSpLocks/>
              <a:stCxn id="40" idx="1"/>
              <a:endCxn id="42" idx="4"/>
            </p:cNvCxnSpPr>
            <p:nvPr/>
          </p:nvCxnSpPr>
          <p:spPr>
            <a:xfrm>
              <a:off x="2110017" y="5217010"/>
              <a:ext cx="731462" cy="44409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5AFB222C-495B-4CEB-A8B3-A20AC931F1E6}"/>
                </a:ext>
              </a:extLst>
            </p:cNvPr>
            <p:cNvSpPr/>
            <p:nvPr/>
          </p:nvSpPr>
          <p:spPr>
            <a:xfrm rot="11174285">
              <a:off x="3271201" y="6334380"/>
              <a:ext cx="313460" cy="313460"/>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a:extLst>
                <a:ext uri="{FF2B5EF4-FFF2-40B4-BE49-F238E27FC236}">
                  <a16:creationId xmlns:a16="http://schemas.microsoft.com/office/drawing/2014/main" id="{DAF3150D-482E-4EF8-9D52-068DB17F1DA7}"/>
                </a:ext>
              </a:extLst>
            </p:cNvPr>
            <p:cNvCxnSpPr>
              <a:cxnSpLocks/>
              <a:stCxn id="40" idx="0"/>
              <a:endCxn id="35" idx="2"/>
            </p:cNvCxnSpPr>
            <p:nvPr/>
          </p:nvCxnSpPr>
          <p:spPr>
            <a:xfrm flipH="1">
              <a:off x="882803" y="5234840"/>
              <a:ext cx="1166088" cy="79118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B54BB5F6-F978-47C0-BD4E-9462F30AFEED}"/>
                </a:ext>
              </a:extLst>
            </p:cNvPr>
            <p:cNvSpPr/>
            <p:nvPr/>
          </p:nvSpPr>
          <p:spPr>
            <a:xfrm rot="11174285">
              <a:off x="4308757" y="602662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99E7FA31-5D10-42C3-99AD-990AD587AAF4}"/>
                </a:ext>
              </a:extLst>
            </p:cNvPr>
            <p:cNvSpPr/>
            <p:nvPr/>
          </p:nvSpPr>
          <p:spPr>
            <a:xfrm rot="11174285">
              <a:off x="3111214" y="5123648"/>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9" name="直接连接符 48">
              <a:extLst>
                <a:ext uri="{FF2B5EF4-FFF2-40B4-BE49-F238E27FC236}">
                  <a16:creationId xmlns:a16="http://schemas.microsoft.com/office/drawing/2014/main" id="{5B4F58C9-99AF-440B-847B-F78029D4AEB7}"/>
                </a:ext>
              </a:extLst>
            </p:cNvPr>
            <p:cNvCxnSpPr>
              <a:cxnSpLocks/>
              <a:endCxn id="15" idx="5"/>
            </p:cNvCxnSpPr>
            <p:nvPr/>
          </p:nvCxnSpPr>
          <p:spPr>
            <a:xfrm>
              <a:off x="-88135" y="253388"/>
              <a:ext cx="436490" cy="7853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88A923DD-7D86-46C7-9347-A2B4C519E92E}"/>
              </a:ext>
            </a:extLst>
          </p:cNvPr>
          <p:cNvGrpSpPr/>
          <p:nvPr userDrawn="1"/>
        </p:nvGrpSpPr>
        <p:grpSpPr>
          <a:xfrm flipV="1">
            <a:off x="10018643" y="5186295"/>
            <a:ext cx="2835576" cy="1461544"/>
            <a:chOff x="8838397" y="129195"/>
            <a:chExt cx="4015822" cy="2069879"/>
          </a:xfrm>
        </p:grpSpPr>
        <p:cxnSp>
          <p:nvCxnSpPr>
            <p:cNvPr id="51" name="直接连接符 50">
              <a:extLst>
                <a:ext uri="{FF2B5EF4-FFF2-40B4-BE49-F238E27FC236}">
                  <a16:creationId xmlns:a16="http://schemas.microsoft.com/office/drawing/2014/main" id="{4ACE8120-824D-46B3-BEAF-766E3A2B59A1}"/>
                </a:ext>
              </a:extLst>
            </p:cNvPr>
            <p:cNvCxnSpPr/>
            <p:nvPr/>
          </p:nvCxnSpPr>
          <p:spPr>
            <a:xfrm rot="4922515" flipH="1" flipV="1">
              <a:off x="11188447" y="-115035"/>
              <a:ext cx="85116" cy="810987"/>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E8D32F68-5A58-4819-85E0-99166A4D050A}"/>
                </a:ext>
              </a:extLst>
            </p:cNvPr>
            <p:cNvCxnSpPr>
              <a:cxnSpLocks/>
              <a:endCxn id="56" idx="0"/>
            </p:cNvCxnSpPr>
            <p:nvPr/>
          </p:nvCxnSpPr>
          <p:spPr>
            <a:xfrm rot="4922515" flipH="1">
              <a:off x="11994311" y="27234"/>
              <a:ext cx="601612" cy="873749"/>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39BF4D4-F0D2-4EEC-A82B-29E7AB6DCC4D}"/>
                </a:ext>
              </a:extLst>
            </p:cNvPr>
            <p:cNvCxnSpPr>
              <a:cxnSpLocks/>
              <a:endCxn id="59" idx="7"/>
            </p:cNvCxnSpPr>
            <p:nvPr/>
          </p:nvCxnSpPr>
          <p:spPr>
            <a:xfrm flipH="1" flipV="1">
              <a:off x="11082147" y="1625544"/>
              <a:ext cx="1396993" cy="18342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A74E4642-74AC-4A08-AC01-FE5DE2A19B92}"/>
                </a:ext>
              </a:extLst>
            </p:cNvPr>
            <p:cNvCxnSpPr/>
            <p:nvPr/>
          </p:nvCxnSpPr>
          <p:spPr>
            <a:xfrm rot="4922515" flipH="1">
              <a:off x="11220942" y="707298"/>
              <a:ext cx="1737014" cy="66909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BB0545C5-9AFF-441D-BDB8-48DB6F8AC95F}"/>
                </a:ext>
              </a:extLst>
            </p:cNvPr>
            <p:cNvCxnSpPr>
              <a:cxnSpLocks/>
              <a:endCxn id="59" idx="1"/>
            </p:cNvCxnSpPr>
            <p:nvPr/>
          </p:nvCxnSpPr>
          <p:spPr>
            <a:xfrm flipH="1">
              <a:off x="11063037" y="265638"/>
              <a:ext cx="652903" cy="122320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10C4CD81-A8C1-40DC-A240-23F2FBD40834}"/>
                </a:ext>
              </a:extLst>
            </p:cNvPr>
            <p:cNvSpPr/>
            <p:nvPr/>
          </p:nvSpPr>
          <p:spPr>
            <a:xfrm rot="4922515">
              <a:off x="11595586" y="129195"/>
              <a:ext cx="226310" cy="226310"/>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1ED0A24B-38F6-46DF-98FC-9BBFB54F3B7C}"/>
                </a:ext>
              </a:extLst>
            </p:cNvPr>
            <p:cNvSpPr/>
            <p:nvPr/>
          </p:nvSpPr>
          <p:spPr>
            <a:xfrm rot="4922515">
              <a:off x="12674069" y="67098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8" name="直接连接符 57">
              <a:extLst>
                <a:ext uri="{FF2B5EF4-FFF2-40B4-BE49-F238E27FC236}">
                  <a16:creationId xmlns:a16="http://schemas.microsoft.com/office/drawing/2014/main" id="{64D590E8-7EBC-4A38-884A-F50E2A0DE816}"/>
                </a:ext>
              </a:extLst>
            </p:cNvPr>
            <p:cNvCxnSpPr>
              <a:cxnSpLocks/>
              <a:stCxn id="57" idx="5"/>
              <a:endCxn id="64" idx="1"/>
            </p:cNvCxnSpPr>
            <p:nvPr/>
          </p:nvCxnSpPr>
          <p:spPr>
            <a:xfrm flipH="1">
              <a:off x="12538040" y="832956"/>
              <a:ext cx="171843" cy="9217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59" name="椭圆 58">
              <a:extLst>
                <a:ext uri="{FF2B5EF4-FFF2-40B4-BE49-F238E27FC236}">
                  <a16:creationId xmlns:a16="http://schemas.microsoft.com/office/drawing/2014/main" id="{3FF8C606-188A-467F-9BD6-5E69A07A0B66}"/>
                </a:ext>
              </a:extLst>
            </p:cNvPr>
            <p:cNvSpPr/>
            <p:nvPr/>
          </p:nvSpPr>
          <p:spPr>
            <a:xfrm rot="4922515">
              <a:off x="10906639" y="1469146"/>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0" name="直接连接符 59">
              <a:extLst>
                <a:ext uri="{FF2B5EF4-FFF2-40B4-BE49-F238E27FC236}">
                  <a16:creationId xmlns:a16="http://schemas.microsoft.com/office/drawing/2014/main" id="{0D6BE165-D920-4896-8213-DC472621DDB2}"/>
                </a:ext>
              </a:extLst>
            </p:cNvPr>
            <p:cNvCxnSpPr/>
            <p:nvPr/>
          </p:nvCxnSpPr>
          <p:spPr>
            <a:xfrm rot="4922515" flipH="1">
              <a:off x="10373855" y="995908"/>
              <a:ext cx="1065825" cy="1998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D9CE70CB-DCBF-4E40-8160-72F0E0ACD46A}"/>
                </a:ext>
              </a:extLst>
            </p:cNvPr>
            <p:cNvCxnSpPr>
              <a:cxnSpLocks/>
              <a:stCxn id="63" idx="1"/>
            </p:cNvCxnSpPr>
            <p:nvPr/>
          </p:nvCxnSpPr>
          <p:spPr>
            <a:xfrm flipV="1">
              <a:off x="9754058" y="395402"/>
              <a:ext cx="1033650" cy="52427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C7073FE9-7598-4DFD-90A8-D5AA4F15BC88}"/>
                </a:ext>
              </a:extLst>
            </p:cNvPr>
            <p:cNvCxnSpPr>
              <a:cxnSpLocks/>
              <a:stCxn id="63" idx="7"/>
            </p:cNvCxnSpPr>
            <p:nvPr/>
          </p:nvCxnSpPr>
          <p:spPr>
            <a:xfrm>
              <a:off x="9777204" y="1085247"/>
              <a:ext cx="1195931" cy="513783"/>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63" name="椭圆 62">
              <a:extLst>
                <a:ext uri="{FF2B5EF4-FFF2-40B4-BE49-F238E27FC236}">
                  <a16:creationId xmlns:a16="http://schemas.microsoft.com/office/drawing/2014/main" id="{51B6B9C7-E873-47F1-A80B-B70029E79427}"/>
                </a:ext>
              </a:extLst>
            </p:cNvPr>
            <p:cNvSpPr/>
            <p:nvPr/>
          </p:nvSpPr>
          <p:spPr>
            <a:xfrm rot="4922515">
              <a:off x="9564630" y="895819"/>
              <a:ext cx="236430" cy="236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8A86F844-9C85-410C-9833-3BD243A51476}"/>
                </a:ext>
              </a:extLst>
            </p:cNvPr>
            <p:cNvSpPr/>
            <p:nvPr/>
          </p:nvSpPr>
          <p:spPr>
            <a:xfrm rot="4922515">
              <a:off x="12356720" y="1731919"/>
              <a:ext cx="226310" cy="226310"/>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54C5B955-AB5C-4EC4-814E-B319B9066CC9}"/>
                </a:ext>
              </a:extLst>
            </p:cNvPr>
            <p:cNvSpPr/>
            <p:nvPr/>
          </p:nvSpPr>
          <p:spPr>
            <a:xfrm rot="4922515">
              <a:off x="10610000" y="23229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0A4B4822-9B21-4FF6-AE24-1A4DEDFBA0C7}"/>
                </a:ext>
              </a:extLst>
            </p:cNvPr>
            <p:cNvSpPr/>
            <p:nvPr/>
          </p:nvSpPr>
          <p:spPr>
            <a:xfrm rot="11174285">
              <a:off x="11386378" y="1885614"/>
              <a:ext cx="313460" cy="313460"/>
            </a:xfrm>
            <a:prstGeom prst="ellipse">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BAAD95FA-9B0E-425B-AC72-6474866E74A8}"/>
                </a:ext>
              </a:extLst>
            </p:cNvPr>
            <p:cNvSpPr/>
            <p:nvPr/>
          </p:nvSpPr>
          <p:spPr>
            <a:xfrm rot="11174285">
              <a:off x="8838397" y="3816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CBB023CB-4EF9-47C4-8A1D-F591F41D0CB3}"/>
                </a:ext>
              </a:extLst>
            </p:cNvPr>
            <p:cNvSpPr/>
            <p:nvPr/>
          </p:nvSpPr>
          <p:spPr>
            <a:xfrm rot="11174285">
              <a:off x="9953569" y="1568422"/>
              <a:ext cx="136854" cy="13685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8" name="文本占位符 77">
            <a:extLst>
              <a:ext uri="{FF2B5EF4-FFF2-40B4-BE49-F238E27FC236}">
                <a16:creationId xmlns:a16="http://schemas.microsoft.com/office/drawing/2014/main" id="{DC102E01-796C-4896-AFF9-44E8CF0849B0}"/>
              </a:ext>
            </a:extLst>
          </p:cNvPr>
          <p:cNvSpPr>
            <a:spLocks noGrp="1"/>
          </p:cNvSpPr>
          <p:nvPr>
            <p:ph type="body" sz="quarter" idx="10" hasCustomPrompt="1"/>
          </p:nvPr>
        </p:nvSpPr>
        <p:spPr>
          <a:xfrm>
            <a:off x="5439410" y="751006"/>
            <a:ext cx="1313180" cy="701731"/>
          </a:xfrm>
          <a:noFill/>
        </p:spPr>
        <p:txBody>
          <a:bodyPr wrap="none" rtlCol="0">
            <a:spAutoFit/>
          </a:bodyPr>
          <a:lstStyle>
            <a:lvl1pPr marL="0" indent="0">
              <a:buNone/>
              <a:defRPr lang="zh-CN" altLang="en-US" sz="4400" dirty="0">
                <a:solidFill>
                  <a:schemeClr val="bg1"/>
                </a:solidFill>
                <a:cs typeface="+mn-ea"/>
              </a:defRPr>
            </a:lvl1pPr>
          </a:lstStyle>
          <a:p>
            <a:pPr marL="0" lvl="0" algn="ctr"/>
            <a:r>
              <a:rPr lang="zh-CN" altLang="en-US" dirty="0"/>
              <a:t>总结</a:t>
            </a:r>
          </a:p>
        </p:txBody>
      </p:sp>
    </p:spTree>
    <p:extLst>
      <p:ext uri="{BB962C8B-B14F-4D97-AF65-F5344CB8AC3E}">
        <p14:creationId xmlns:p14="http://schemas.microsoft.com/office/powerpoint/2010/main" val="429066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深色总结过渡页">
    <p:bg>
      <p:bgPr>
        <a:solidFill>
          <a:schemeClr val="tx2"/>
        </a:solidFill>
        <a:effectLst/>
      </p:bgPr>
    </p:bg>
    <p:spTree>
      <p:nvGrpSpPr>
        <p:cNvPr id="1" name=""/>
        <p:cNvGrpSpPr/>
        <p:nvPr/>
      </p:nvGrpSpPr>
      <p:grpSpPr>
        <a:xfrm>
          <a:off x="0" y="0"/>
          <a:ext cx="0" cy="0"/>
          <a:chOff x="0" y="0"/>
          <a:chExt cx="0" cy="0"/>
        </a:xfrm>
      </p:grpSpPr>
      <p:pic>
        <p:nvPicPr>
          <p:cNvPr id="69" name="图片 68" descr="图片包含 烟火&#10;&#10;已生成高可信度的说明">
            <a:extLst>
              <a:ext uri="{FF2B5EF4-FFF2-40B4-BE49-F238E27FC236}">
                <a16:creationId xmlns:a16="http://schemas.microsoft.com/office/drawing/2014/main" id="{78C8749B-1FF3-45AF-926C-05F1DA23C51B}"/>
              </a:ext>
            </a:extLst>
          </p:cNvPr>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b="15493"/>
          <a:stretch/>
        </p:blipFill>
        <p:spPr>
          <a:xfrm>
            <a:off x="0" y="0"/>
            <a:ext cx="12191999" cy="6857998"/>
          </a:xfrm>
          <a:prstGeom prst="rect">
            <a:avLst/>
          </a:prstGeom>
        </p:spPr>
      </p:pic>
      <p:sp>
        <p:nvSpPr>
          <p:cNvPr id="78" name="文本占位符 77">
            <a:extLst>
              <a:ext uri="{FF2B5EF4-FFF2-40B4-BE49-F238E27FC236}">
                <a16:creationId xmlns:a16="http://schemas.microsoft.com/office/drawing/2014/main" id="{DC102E01-796C-4896-AFF9-44E8CF0849B0}"/>
              </a:ext>
            </a:extLst>
          </p:cNvPr>
          <p:cNvSpPr>
            <a:spLocks noGrp="1"/>
          </p:cNvSpPr>
          <p:nvPr>
            <p:ph type="body" sz="quarter" idx="10" hasCustomPrompt="1"/>
          </p:nvPr>
        </p:nvSpPr>
        <p:spPr>
          <a:xfrm>
            <a:off x="5439410" y="1130300"/>
            <a:ext cx="1313180" cy="701731"/>
          </a:xfrm>
          <a:noFill/>
        </p:spPr>
        <p:txBody>
          <a:bodyPr wrap="none" rtlCol="0">
            <a:spAutoFit/>
          </a:bodyPr>
          <a:lstStyle>
            <a:lvl1pPr marL="0" indent="0">
              <a:buNone/>
              <a:defRPr lang="zh-CN" altLang="en-US" sz="4400" dirty="0">
                <a:solidFill>
                  <a:schemeClr val="accent4"/>
                </a:solidFill>
                <a:cs typeface="+mn-ea"/>
              </a:defRPr>
            </a:lvl1pPr>
          </a:lstStyle>
          <a:p>
            <a:pPr marL="0" lvl="0" algn="ctr"/>
            <a:r>
              <a:rPr lang="zh-CN" altLang="en-US" dirty="0"/>
              <a:t>总结</a:t>
            </a:r>
          </a:p>
        </p:txBody>
      </p:sp>
      <p:sp>
        <p:nvSpPr>
          <p:cNvPr id="70" name="矩形 69">
            <a:extLst>
              <a:ext uri="{FF2B5EF4-FFF2-40B4-BE49-F238E27FC236}">
                <a16:creationId xmlns:a16="http://schemas.microsoft.com/office/drawing/2014/main" id="{0EB44BC0-C9A6-4B96-9157-1379F3923451}"/>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
        <p:nvSpPr>
          <p:cNvPr id="6" name="矩形: 圆角 5">
            <a:extLst>
              <a:ext uri="{FF2B5EF4-FFF2-40B4-BE49-F238E27FC236}">
                <a16:creationId xmlns:a16="http://schemas.microsoft.com/office/drawing/2014/main" id="{BB11016B-4896-47D2-8F1A-2427F65EF67C}"/>
              </a:ext>
            </a:extLst>
          </p:cNvPr>
          <p:cNvSpPr/>
          <p:nvPr userDrawn="1"/>
        </p:nvSpPr>
        <p:spPr>
          <a:xfrm>
            <a:off x="666750" y="923826"/>
            <a:ext cx="10858500" cy="5010348"/>
          </a:xfrm>
          <a:prstGeom prst="roundRect">
            <a:avLst>
              <a:gd name="adj" fmla="val 8112"/>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Tree>
    <p:extLst>
      <p:ext uri="{BB962C8B-B14F-4D97-AF65-F5344CB8AC3E}">
        <p14:creationId xmlns:p14="http://schemas.microsoft.com/office/powerpoint/2010/main" val="39246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结束页">
    <p:spTree>
      <p:nvGrpSpPr>
        <p:cNvPr id="1" name=""/>
        <p:cNvGrpSpPr/>
        <p:nvPr/>
      </p:nvGrpSpPr>
      <p:grpSpPr>
        <a:xfrm>
          <a:off x="0" y="0"/>
          <a:ext cx="0" cy="0"/>
          <a:chOff x="0" y="0"/>
          <a:chExt cx="0" cy="0"/>
        </a:xfrm>
      </p:grpSpPr>
      <p:grpSp>
        <p:nvGrpSpPr>
          <p:cNvPr id="200" name="组合 199">
            <a:extLst>
              <a:ext uri="{FF2B5EF4-FFF2-40B4-BE49-F238E27FC236}">
                <a16:creationId xmlns:a16="http://schemas.microsoft.com/office/drawing/2014/main" id="{05D18C45-D34F-4B5A-A475-F9E5173EA631}"/>
              </a:ext>
            </a:extLst>
          </p:cNvPr>
          <p:cNvGrpSpPr/>
          <p:nvPr userDrawn="1"/>
        </p:nvGrpSpPr>
        <p:grpSpPr>
          <a:xfrm>
            <a:off x="9281326" y="0"/>
            <a:ext cx="3690171" cy="6858000"/>
            <a:chOff x="8501831" y="0"/>
            <a:chExt cx="3690171" cy="6858000"/>
          </a:xfrm>
        </p:grpSpPr>
        <p:cxnSp>
          <p:nvCxnSpPr>
            <p:cNvPr id="5" name="直接连接符 4">
              <a:extLst>
                <a:ext uri="{FF2B5EF4-FFF2-40B4-BE49-F238E27FC236}">
                  <a16:creationId xmlns:a16="http://schemas.microsoft.com/office/drawing/2014/main" id="{3CE557FC-EB64-4030-9486-34B13E903AE9}"/>
                </a:ext>
              </a:extLst>
            </p:cNvPr>
            <p:cNvCxnSpPr>
              <a:stCxn id="60" idx="1"/>
            </p:cNvCxnSpPr>
            <p:nvPr userDrawn="1"/>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8753AF8C-C1D5-4B6A-BE6F-0BA2DD64AA34}"/>
                </a:ext>
              </a:extLst>
            </p:cNvPr>
            <p:cNvCxnSpPr/>
            <p:nvPr userDrawn="1"/>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66064B5-F93E-446F-B532-8A623635AE12}"/>
                </a:ext>
              </a:extLst>
            </p:cNvPr>
            <p:cNvCxnSpPr>
              <a:stCxn id="36" idx="5"/>
            </p:cNvCxnSpPr>
            <p:nvPr userDrawn="1"/>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4C5C5C4-9CC6-4B15-8F43-842F328C6E98}"/>
                </a:ext>
              </a:extLst>
            </p:cNvPr>
            <p:cNvCxnSpPr/>
            <p:nvPr userDrawn="1"/>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7A7FFAD-7DDB-45BA-9F47-08706ABA039F}"/>
                </a:ext>
              </a:extLst>
            </p:cNvPr>
            <p:cNvCxnSpPr/>
            <p:nvPr userDrawn="1"/>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D060790-1A32-4DF9-84B7-293B1383D21D}"/>
                </a:ext>
              </a:extLst>
            </p:cNvPr>
            <p:cNvCxnSpPr>
              <a:endCxn id="14" idx="0"/>
            </p:cNvCxnSpPr>
            <p:nvPr userDrawn="1"/>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AC9F5C1-69DC-4FB4-BEB5-C4DE64420B0A}"/>
                </a:ext>
              </a:extLst>
            </p:cNvPr>
            <p:cNvCxnSpPr>
              <a:endCxn id="16" idx="7"/>
            </p:cNvCxnSpPr>
            <p:nvPr userDrawn="1"/>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092D51-A46C-477F-A4E8-9077004CAD0A}"/>
                </a:ext>
              </a:extLst>
            </p:cNvPr>
            <p:cNvCxnSpPr/>
            <p:nvPr userDrawn="1"/>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A0533442-1F32-4ED3-A4DA-48C55981DBB2}"/>
                </a:ext>
              </a:extLst>
            </p:cNvPr>
            <p:cNvCxnSpPr/>
            <p:nvPr userDrawn="1"/>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ED8E5866-4BDE-4078-9162-8F856165EA95}"/>
                </a:ext>
              </a:extLst>
            </p:cNvPr>
            <p:cNvSpPr/>
            <p:nvPr userDrawn="1"/>
          </p:nvSpPr>
          <p:spPr>
            <a:xfrm>
              <a:off x="8501831" y="2961401"/>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2160B9B0-34DB-4CF0-BD8D-07A3FE7050C9}"/>
                </a:ext>
              </a:extLst>
            </p:cNvPr>
            <p:cNvSpPr/>
            <p:nvPr userDrawn="1"/>
          </p:nvSpPr>
          <p:spPr>
            <a:xfrm>
              <a:off x="9793134" y="246195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2A970C50-7AF0-437C-9F2C-A4AE15063CCF}"/>
                </a:ext>
              </a:extLst>
            </p:cNvPr>
            <p:cNvSpPr/>
            <p:nvPr userDrawn="1"/>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a:extLst>
                <a:ext uri="{FF2B5EF4-FFF2-40B4-BE49-F238E27FC236}">
                  <a16:creationId xmlns:a16="http://schemas.microsoft.com/office/drawing/2014/main" id="{56EC83CC-1910-429C-9A69-FF77EEEC1CE8}"/>
                </a:ext>
              </a:extLst>
            </p:cNvPr>
            <p:cNvCxnSpPr>
              <a:endCxn id="15" idx="1"/>
            </p:cNvCxnSpPr>
            <p:nvPr userDrawn="1"/>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60C394A0-A00C-4059-85AB-CD2EB10CCD7F}"/>
                </a:ext>
              </a:extLst>
            </p:cNvPr>
            <p:cNvSpPr/>
            <p:nvPr userDrawn="1"/>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a:extLst>
                <a:ext uri="{FF2B5EF4-FFF2-40B4-BE49-F238E27FC236}">
                  <a16:creationId xmlns:a16="http://schemas.microsoft.com/office/drawing/2014/main" id="{BDBDE082-F00B-4166-B644-454C81AFC7AB}"/>
                </a:ext>
              </a:extLst>
            </p:cNvPr>
            <p:cNvCxnSpPr>
              <a:endCxn id="16" idx="5"/>
            </p:cNvCxnSpPr>
            <p:nvPr userDrawn="1"/>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155D339-BA75-4228-BC65-0E54D7512A61}"/>
                </a:ext>
              </a:extLst>
            </p:cNvPr>
            <p:cNvCxnSpPr/>
            <p:nvPr userDrawn="1"/>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2F368515-CD37-45FE-8E9F-9A47E93448F6}"/>
                </a:ext>
              </a:extLst>
            </p:cNvPr>
            <p:cNvCxnSpPr/>
            <p:nvPr userDrawn="1"/>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E122873-7713-476E-BEE7-E07F877F38C7}"/>
                </a:ext>
              </a:extLst>
            </p:cNvPr>
            <p:cNvCxnSpPr>
              <a:stCxn id="18" idx="7"/>
            </p:cNvCxnSpPr>
            <p:nvPr userDrawn="1"/>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98B611A-E3E1-4DEE-BADC-D44248CF7A05}"/>
                </a:ext>
              </a:extLst>
            </p:cNvPr>
            <p:cNvCxnSpPr>
              <a:stCxn id="15" idx="0"/>
            </p:cNvCxnSpPr>
            <p:nvPr userDrawn="1"/>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675939F4-EF34-4A6B-A166-92F75540041B}"/>
                </a:ext>
              </a:extLst>
            </p:cNvPr>
            <p:cNvCxnSpPr/>
            <p:nvPr userDrawn="1"/>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DFCF8B8-D63E-4EB3-8930-FC0105DF36E5}"/>
                </a:ext>
              </a:extLst>
            </p:cNvPr>
            <p:cNvCxnSpPr/>
            <p:nvPr userDrawn="1"/>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2185A6A-B102-4F79-81BA-0DCE87C188EE}"/>
                </a:ext>
              </a:extLst>
            </p:cNvPr>
            <p:cNvCxnSpPr>
              <a:endCxn id="35" idx="3"/>
            </p:cNvCxnSpPr>
            <p:nvPr userDrawn="1"/>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ACEE625-2600-4DBD-820F-A1F30A34331E}"/>
                </a:ext>
              </a:extLst>
            </p:cNvPr>
            <p:cNvCxnSpPr>
              <a:stCxn id="35" idx="7"/>
            </p:cNvCxnSpPr>
            <p:nvPr userDrawn="1"/>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6C3A7F34-27F0-4718-AA31-9906FA6BCC10}"/>
                </a:ext>
              </a:extLst>
            </p:cNvPr>
            <p:cNvCxnSpPr>
              <a:stCxn id="33" idx="0"/>
            </p:cNvCxnSpPr>
            <p:nvPr userDrawn="1"/>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A2FD4AD-5306-4E5D-B167-948E6B7644B2}"/>
                </a:ext>
              </a:extLst>
            </p:cNvPr>
            <p:cNvCxnSpPr/>
            <p:nvPr userDrawn="1"/>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838BE2A-A678-47ED-80AB-FB0AA1E8DA7B}"/>
                </a:ext>
              </a:extLst>
            </p:cNvPr>
            <p:cNvCxnSpPr>
              <a:stCxn id="36" idx="7"/>
            </p:cNvCxnSpPr>
            <p:nvPr userDrawn="1"/>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45A8C58-12F0-4BEB-8B61-2FC0C9F47293}"/>
                </a:ext>
              </a:extLst>
            </p:cNvPr>
            <p:cNvCxnSpPr/>
            <p:nvPr userDrawn="1"/>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BB25406F-7171-4FA8-A0DF-33A4A1058A77}"/>
                </a:ext>
              </a:extLst>
            </p:cNvPr>
            <p:cNvSpPr/>
            <p:nvPr userDrawn="1"/>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96A29EBB-027A-4F29-B61B-B8B4E5E1343D}"/>
                </a:ext>
              </a:extLst>
            </p:cNvPr>
            <p:cNvSpPr/>
            <p:nvPr userDrawn="1"/>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B173C293-0FE5-4A23-960E-1C024110640D}"/>
                </a:ext>
              </a:extLst>
            </p:cNvPr>
            <p:cNvSpPr/>
            <p:nvPr userDrawn="1"/>
          </p:nvSpPr>
          <p:spPr>
            <a:xfrm>
              <a:off x="10269384" y="87061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AA901030-D44F-47E7-99A2-A5EC3947DE41}"/>
                </a:ext>
              </a:extLst>
            </p:cNvPr>
            <p:cNvSpPr/>
            <p:nvPr userDrawn="1"/>
          </p:nvSpPr>
          <p:spPr>
            <a:xfrm>
              <a:off x="11016431" y="22772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id="{546D5798-8AEC-4048-A568-8E4D462FB5EE}"/>
                </a:ext>
              </a:extLst>
            </p:cNvPr>
            <p:cNvSpPr/>
            <p:nvPr userDrawn="1"/>
          </p:nvSpPr>
          <p:spPr>
            <a:xfrm>
              <a:off x="10448619" y="2548446"/>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7" name="直接连接符 36">
              <a:extLst>
                <a:ext uri="{FF2B5EF4-FFF2-40B4-BE49-F238E27FC236}">
                  <a16:creationId xmlns:a16="http://schemas.microsoft.com/office/drawing/2014/main" id="{080BF081-A73F-40F0-9EDC-5E4C27F6B72D}"/>
                </a:ext>
              </a:extLst>
            </p:cNvPr>
            <p:cNvCxnSpPr/>
            <p:nvPr userDrawn="1"/>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E493183-F817-40C3-BB27-A077F1F396D6}"/>
                </a:ext>
              </a:extLst>
            </p:cNvPr>
            <p:cNvCxnSpPr>
              <a:stCxn id="33" idx="6"/>
            </p:cNvCxnSpPr>
            <p:nvPr userDrawn="1"/>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314CEA1-7242-4437-B255-DF2CC80B728C}"/>
                </a:ext>
              </a:extLst>
            </p:cNvPr>
            <p:cNvCxnSpPr/>
            <p:nvPr userDrawn="1"/>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79E299C8-F170-47A3-ACA0-3EFFA4CF9AE0}"/>
                </a:ext>
              </a:extLst>
            </p:cNvPr>
            <p:cNvCxnSpPr>
              <a:endCxn id="33" idx="6"/>
            </p:cNvCxnSpPr>
            <p:nvPr userDrawn="1"/>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01BA144-7952-4150-B8B3-6EF39C6B0C64}"/>
                </a:ext>
              </a:extLst>
            </p:cNvPr>
            <p:cNvCxnSpPr>
              <a:endCxn id="33" idx="4"/>
            </p:cNvCxnSpPr>
            <p:nvPr userDrawn="1"/>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CDB97ED5-48B2-47EC-ADE6-23F240F3E52E}"/>
                </a:ext>
              </a:extLst>
            </p:cNvPr>
            <p:cNvCxnSpPr/>
            <p:nvPr userDrawn="1"/>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F04F915-FB2D-4DE8-8692-D95D93668F4D}"/>
                </a:ext>
              </a:extLst>
            </p:cNvPr>
            <p:cNvCxnSpPr/>
            <p:nvPr userDrawn="1"/>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6EC082A2-A8F1-400B-91EA-43892069FDEF}"/>
                </a:ext>
              </a:extLst>
            </p:cNvPr>
            <p:cNvCxnSpPr/>
            <p:nvPr userDrawn="1"/>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77846DC8-1F34-469E-A410-E6B02AF7516B}"/>
                </a:ext>
              </a:extLst>
            </p:cNvPr>
            <p:cNvCxnSpPr/>
            <p:nvPr userDrawn="1"/>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485D0CC8-3F7F-4649-B353-A502B19D6322}"/>
                </a:ext>
              </a:extLst>
            </p:cNvPr>
            <p:cNvCxnSpPr/>
            <p:nvPr userDrawn="1"/>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F645568-B89C-4818-9C6B-AC971894ECB4}"/>
                </a:ext>
              </a:extLst>
            </p:cNvPr>
            <p:cNvCxnSpPr/>
            <p:nvPr userDrawn="1"/>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AE28B965-D1C3-4782-A022-38954747F2A5}"/>
                </a:ext>
              </a:extLst>
            </p:cNvPr>
            <p:cNvCxnSpPr/>
            <p:nvPr userDrawn="1"/>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0A1FC1C-44B6-4A8A-A361-935AB4F8F811}"/>
                </a:ext>
              </a:extLst>
            </p:cNvPr>
            <p:cNvCxnSpPr/>
            <p:nvPr userDrawn="1"/>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7CED9B8-E0BA-4C8C-A831-BFEEECAAE504}"/>
                </a:ext>
              </a:extLst>
            </p:cNvPr>
            <p:cNvCxnSpPr>
              <a:stCxn id="63" idx="3"/>
              <a:endCxn id="36" idx="7"/>
            </p:cNvCxnSpPr>
            <p:nvPr userDrawn="1"/>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9A69C76-C616-4016-8E51-C6B674DBD724}"/>
                </a:ext>
              </a:extLst>
            </p:cNvPr>
            <p:cNvCxnSpPr>
              <a:stCxn id="16" idx="3"/>
            </p:cNvCxnSpPr>
            <p:nvPr userDrawn="1"/>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4441C56D-030F-4E48-92BD-EF9DB87AED52}"/>
                </a:ext>
              </a:extLst>
            </p:cNvPr>
            <p:cNvCxnSpPr>
              <a:stCxn id="61" idx="1"/>
            </p:cNvCxnSpPr>
            <p:nvPr userDrawn="1"/>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54514E73-7BC7-4FC2-B14F-583E0549E3CD}"/>
                </a:ext>
              </a:extLst>
            </p:cNvPr>
            <p:cNvCxnSpPr>
              <a:endCxn id="16" idx="4"/>
            </p:cNvCxnSpPr>
            <p:nvPr userDrawn="1"/>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D066472-5024-483D-8A0F-56C61F29EEEE}"/>
                </a:ext>
              </a:extLst>
            </p:cNvPr>
            <p:cNvCxnSpPr>
              <a:endCxn id="16" idx="4"/>
            </p:cNvCxnSpPr>
            <p:nvPr userDrawn="1"/>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C693D8C-474A-4FED-9BDC-F9DD0502BDAD}"/>
                </a:ext>
              </a:extLst>
            </p:cNvPr>
            <p:cNvCxnSpPr/>
            <p:nvPr userDrawn="1"/>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93861F9-1971-4EB1-9405-86AC5606A488}"/>
                </a:ext>
              </a:extLst>
            </p:cNvPr>
            <p:cNvCxnSpPr/>
            <p:nvPr userDrawn="1"/>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3A9AB433-BB54-4A11-B04F-F298AA32BB33}"/>
                </a:ext>
              </a:extLst>
            </p:cNvPr>
            <p:cNvCxnSpPr>
              <a:stCxn id="64" idx="3"/>
            </p:cNvCxnSpPr>
            <p:nvPr userDrawn="1"/>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961AFBCB-3DC5-4E73-9580-2FB57C8349A5}"/>
                </a:ext>
              </a:extLst>
            </p:cNvPr>
            <p:cNvCxnSpPr/>
            <p:nvPr userDrawn="1"/>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F7BD59B7-6A70-41C6-89E1-7BA3CAA2EC74}"/>
                </a:ext>
              </a:extLst>
            </p:cNvPr>
            <p:cNvCxnSpPr/>
            <p:nvPr userDrawn="1"/>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椭圆 59">
              <a:extLst>
                <a:ext uri="{FF2B5EF4-FFF2-40B4-BE49-F238E27FC236}">
                  <a16:creationId xmlns:a16="http://schemas.microsoft.com/office/drawing/2014/main" id="{8C36B6B8-380F-4F95-873D-4013BE281902}"/>
                </a:ext>
              </a:extLst>
            </p:cNvPr>
            <p:cNvSpPr/>
            <p:nvPr userDrawn="1"/>
          </p:nvSpPr>
          <p:spPr>
            <a:xfrm>
              <a:off x="8544905" y="3753727"/>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AFC644BE-76E7-4639-8939-024C3867F014}"/>
                </a:ext>
              </a:extLst>
            </p:cNvPr>
            <p:cNvSpPr/>
            <p:nvPr userDrawn="1"/>
          </p:nvSpPr>
          <p:spPr>
            <a:xfrm>
              <a:off x="8895590" y="4740103"/>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FAC94D36-F06E-406C-AE2E-68C627E47BDD}"/>
                </a:ext>
              </a:extLst>
            </p:cNvPr>
            <p:cNvSpPr/>
            <p:nvPr userDrawn="1"/>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5C326A5C-D79A-4EEF-9B10-DBA3E1AB421D}"/>
                </a:ext>
              </a:extLst>
            </p:cNvPr>
            <p:cNvSpPr/>
            <p:nvPr userDrawn="1"/>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EA3C9705-D5DE-4A79-897D-E8511D8952EC}"/>
                </a:ext>
              </a:extLst>
            </p:cNvPr>
            <p:cNvSpPr/>
            <p:nvPr userDrawn="1"/>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262A8CCD-4864-4043-9A16-1F3F816E20A7}"/>
                </a:ext>
              </a:extLst>
            </p:cNvPr>
            <p:cNvSpPr/>
            <p:nvPr userDrawn="1"/>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93C31911-32EF-46D7-831E-B4A491BFAB2D}"/>
                </a:ext>
              </a:extLst>
            </p:cNvPr>
            <p:cNvSpPr/>
            <p:nvPr userDrawn="1"/>
          </p:nvSpPr>
          <p:spPr>
            <a:xfrm>
              <a:off x="10121900" y="4351239"/>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153DD3B0-DE21-4096-BEDF-9A6CFB7F4F14}"/>
                </a:ext>
              </a:extLst>
            </p:cNvPr>
            <p:cNvSpPr/>
            <p:nvPr userDrawn="1"/>
          </p:nvSpPr>
          <p:spPr>
            <a:xfrm>
              <a:off x="11503947" y="30076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BF44689B-E4E9-4C4D-B956-BC952E7654F9}"/>
                </a:ext>
              </a:extLst>
            </p:cNvPr>
            <p:cNvSpPr/>
            <p:nvPr userDrawn="1"/>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9" name="直接连接符 68">
              <a:extLst>
                <a:ext uri="{FF2B5EF4-FFF2-40B4-BE49-F238E27FC236}">
                  <a16:creationId xmlns:a16="http://schemas.microsoft.com/office/drawing/2014/main" id="{ECD169A0-9884-45B2-93AD-11BC5DB2E3D3}"/>
                </a:ext>
              </a:extLst>
            </p:cNvPr>
            <p:cNvCxnSpPr>
              <a:endCxn id="64" idx="4"/>
            </p:cNvCxnSpPr>
            <p:nvPr userDrawn="1"/>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8FC6A700-99E6-4A79-AB34-FE40C49AB75D}"/>
                </a:ext>
              </a:extLst>
            </p:cNvPr>
            <p:cNvCxnSpPr>
              <a:endCxn id="66" idx="4"/>
            </p:cNvCxnSpPr>
            <p:nvPr userDrawn="1"/>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C9D3A0E7-2037-445F-AFBB-0FDFF1754B62}"/>
                </a:ext>
              </a:extLst>
            </p:cNvPr>
            <p:cNvCxnSpPr>
              <a:stCxn id="61" idx="6"/>
            </p:cNvCxnSpPr>
            <p:nvPr userDrawn="1"/>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D99F4E31-5C8C-42C1-8FB5-456EB82572E7}"/>
                </a:ext>
              </a:extLst>
            </p:cNvPr>
            <p:cNvCxnSpPr>
              <a:stCxn id="61" idx="4"/>
            </p:cNvCxnSpPr>
            <p:nvPr userDrawn="1"/>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77B4350E-3BF6-4530-A15A-53FBC2E8F77B}"/>
                </a:ext>
              </a:extLst>
            </p:cNvPr>
            <p:cNvCxnSpPr>
              <a:endCxn id="98" idx="7"/>
            </p:cNvCxnSpPr>
            <p:nvPr userDrawn="1"/>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3DCCF3F-B284-4D68-860C-65CD5EA900EF}"/>
                </a:ext>
              </a:extLst>
            </p:cNvPr>
            <p:cNvCxnSpPr>
              <a:stCxn id="64" idx="5"/>
            </p:cNvCxnSpPr>
            <p:nvPr userDrawn="1"/>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218AB8EF-CC9D-4EB8-BE3D-752D2BB7B7FA}"/>
                </a:ext>
              </a:extLst>
            </p:cNvPr>
            <p:cNvCxnSpPr/>
            <p:nvPr userDrawn="1"/>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1129E93E-0F1A-4B44-BC06-DEC46C84CC61}"/>
                </a:ext>
              </a:extLst>
            </p:cNvPr>
            <p:cNvCxnSpPr>
              <a:stCxn id="64" idx="6"/>
            </p:cNvCxnSpPr>
            <p:nvPr userDrawn="1"/>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FB958A41-8985-4282-B397-E7886775B522}"/>
                </a:ext>
              </a:extLst>
            </p:cNvPr>
            <p:cNvCxnSpPr>
              <a:stCxn id="65" idx="5"/>
            </p:cNvCxnSpPr>
            <p:nvPr userDrawn="1"/>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633BFE4C-B42F-412D-8DA8-4A548D284684}"/>
                </a:ext>
              </a:extLst>
            </p:cNvPr>
            <p:cNvCxnSpPr>
              <a:stCxn id="67" idx="6"/>
            </p:cNvCxnSpPr>
            <p:nvPr userDrawn="1"/>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DC5FBC89-A82E-440B-9434-F53A3B473A5F}"/>
                </a:ext>
              </a:extLst>
            </p:cNvPr>
            <p:cNvCxnSpPr>
              <a:stCxn id="65" idx="7"/>
            </p:cNvCxnSpPr>
            <p:nvPr userDrawn="1"/>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FDB0B41E-0C95-4E0B-85B8-117AAF9FBEB0}"/>
                </a:ext>
              </a:extLst>
            </p:cNvPr>
            <p:cNvCxnSpPr>
              <a:stCxn id="64" idx="6"/>
            </p:cNvCxnSpPr>
            <p:nvPr userDrawn="1"/>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732A8C68-A644-44AF-A345-06D2FE746431}"/>
                </a:ext>
              </a:extLst>
            </p:cNvPr>
            <p:cNvCxnSpPr/>
            <p:nvPr userDrawn="1"/>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C905BEC4-CCC4-4427-BE5E-604ACE938B3A}"/>
                </a:ext>
              </a:extLst>
            </p:cNvPr>
            <p:cNvCxnSpPr/>
            <p:nvPr userDrawn="1"/>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426D1CAD-2984-4478-AC17-F2F9E538CCD5}"/>
                </a:ext>
              </a:extLst>
            </p:cNvPr>
            <p:cNvCxnSpPr/>
            <p:nvPr userDrawn="1"/>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951A706C-4046-4343-919B-6E491E757A19}"/>
                </a:ext>
              </a:extLst>
            </p:cNvPr>
            <p:cNvCxnSpPr/>
            <p:nvPr userDrawn="1"/>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B371E6C9-2392-4A26-9191-0AE543C0B470}"/>
                </a:ext>
              </a:extLst>
            </p:cNvPr>
            <p:cNvCxnSpPr>
              <a:stCxn id="61" idx="3"/>
            </p:cNvCxnSpPr>
            <p:nvPr userDrawn="1"/>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D731D0C3-ED93-4F0B-A30A-1AA6AA7059E5}"/>
                </a:ext>
              </a:extLst>
            </p:cNvPr>
            <p:cNvCxnSpPr/>
            <p:nvPr userDrawn="1"/>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4FF95550-2F12-420D-B5D7-21BE2C48136D}"/>
                </a:ext>
              </a:extLst>
            </p:cNvPr>
            <p:cNvCxnSpPr/>
            <p:nvPr userDrawn="1"/>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06EFD634-E48A-4394-92D8-369CF42EC83B}"/>
                </a:ext>
              </a:extLst>
            </p:cNvPr>
            <p:cNvCxnSpPr/>
            <p:nvPr userDrawn="1"/>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EB612184-6A82-440B-BF00-0000FA66CB66}"/>
                </a:ext>
              </a:extLst>
            </p:cNvPr>
            <p:cNvCxnSpPr/>
            <p:nvPr userDrawn="1"/>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73CA86C3-CBDE-4EA0-9D5F-C2F5DF4D0013}"/>
                </a:ext>
              </a:extLst>
            </p:cNvPr>
            <p:cNvCxnSpPr/>
            <p:nvPr userDrawn="1"/>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23694ED7-7DC8-4ADA-8F88-207CFAF47F9F}"/>
                </a:ext>
              </a:extLst>
            </p:cNvPr>
            <p:cNvCxnSpPr/>
            <p:nvPr userDrawn="1"/>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E7D4D89A-B469-4D53-97A7-3DFDD6692442}"/>
                </a:ext>
              </a:extLst>
            </p:cNvPr>
            <p:cNvCxnSpPr/>
            <p:nvPr userDrawn="1"/>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DB9343D4-2A85-4537-ADE8-666FDC699DA6}"/>
                </a:ext>
              </a:extLst>
            </p:cNvPr>
            <p:cNvCxnSpPr/>
            <p:nvPr userDrawn="1"/>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5EAB1E09-D41F-426A-8F03-3BEB6A22662C}"/>
                </a:ext>
              </a:extLst>
            </p:cNvPr>
            <p:cNvCxnSpPr/>
            <p:nvPr userDrawn="1"/>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6D75E8C6-4B11-4218-941E-30C2DD12A43C}"/>
                </a:ext>
              </a:extLst>
            </p:cNvPr>
            <p:cNvCxnSpPr/>
            <p:nvPr userDrawn="1"/>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椭圆 95">
              <a:extLst>
                <a:ext uri="{FF2B5EF4-FFF2-40B4-BE49-F238E27FC236}">
                  <a16:creationId xmlns:a16="http://schemas.microsoft.com/office/drawing/2014/main" id="{D3EB9984-A35D-4F70-8A39-B472B9B89F04}"/>
                </a:ext>
              </a:extLst>
            </p:cNvPr>
            <p:cNvSpPr/>
            <p:nvPr userDrawn="1"/>
          </p:nvSpPr>
          <p:spPr>
            <a:xfrm>
              <a:off x="10581515" y="6378857"/>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id="{726F0A5A-4BA9-4327-96DB-11357DD57EFA}"/>
                </a:ext>
              </a:extLst>
            </p:cNvPr>
            <p:cNvSpPr/>
            <p:nvPr userDrawn="1"/>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53EA7C8D-4258-49A2-A989-D29990F3A287}"/>
                </a:ext>
              </a:extLst>
            </p:cNvPr>
            <p:cNvSpPr/>
            <p:nvPr userDrawn="1"/>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74A508CC-5786-4560-B892-69239037E0F2}"/>
                </a:ext>
              </a:extLst>
            </p:cNvPr>
            <p:cNvSpPr/>
            <p:nvPr userDrawn="1"/>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F2E94266-57AC-4289-9C8D-EB7C44EED525}"/>
                </a:ext>
              </a:extLst>
            </p:cNvPr>
            <p:cNvSpPr/>
            <p:nvPr userDrawn="1"/>
          </p:nvSpPr>
          <p:spPr>
            <a:xfrm>
              <a:off x="11294397" y="5903246"/>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1" name="组合 200">
            <a:extLst>
              <a:ext uri="{FF2B5EF4-FFF2-40B4-BE49-F238E27FC236}">
                <a16:creationId xmlns:a16="http://schemas.microsoft.com/office/drawing/2014/main" id="{625A5B56-4271-4AA7-BF82-87C79D1C601E}"/>
              </a:ext>
            </a:extLst>
          </p:cNvPr>
          <p:cNvGrpSpPr/>
          <p:nvPr userDrawn="1"/>
        </p:nvGrpSpPr>
        <p:grpSpPr>
          <a:xfrm>
            <a:off x="-779497" y="-6476"/>
            <a:ext cx="3690171" cy="6858000"/>
            <a:chOff x="-3" y="-6476"/>
            <a:chExt cx="3690171" cy="6858000"/>
          </a:xfrm>
        </p:grpSpPr>
        <p:cxnSp>
          <p:nvCxnSpPr>
            <p:cNvPr id="101" name="直接连接符 100">
              <a:extLst>
                <a:ext uri="{FF2B5EF4-FFF2-40B4-BE49-F238E27FC236}">
                  <a16:creationId xmlns:a16="http://schemas.microsoft.com/office/drawing/2014/main" id="{3DB7705A-6C33-4747-AFFF-A0D96187817A}"/>
                </a:ext>
              </a:extLst>
            </p:cNvPr>
            <p:cNvCxnSpPr>
              <a:stCxn id="156" idx="1"/>
            </p:cNvCxnSpPr>
            <p:nvPr userDrawn="1"/>
          </p:nvCxnSpPr>
          <p:spPr>
            <a:xfrm flipV="1">
              <a:off x="3610477" y="3103518"/>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27DA9B6F-D0CC-47C8-ABF1-4A24DE726A87}"/>
                </a:ext>
              </a:extLst>
            </p:cNvPr>
            <p:cNvCxnSpPr/>
            <p:nvPr userDrawn="1"/>
          </p:nvCxnSpPr>
          <p:spPr>
            <a:xfrm flipV="1">
              <a:off x="438016" y="292880"/>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E2C2C5D8-8D1D-474A-9B2A-09FAC496329F}"/>
                </a:ext>
              </a:extLst>
            </p:cNvPr>
            <p:cNvCxnSpPr>
              <a:stCxn id="132" idx="5"/>
            </p:cNvCxnSpPr>
            <p:nvPr userDrawn="1"/>
          </p:nvCxnSpPr>
          <p:spPr>
            <a:xfrm flipH="1">
              <a:off x="1280036"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F0F2B0C5-4C70-4E30-A6AC-7FF21E1C6D08}"/>
                </a:ext>
              </a:extLst>
            </p:cNvPr>
            <p:cNvCxnSpPr/>
            <p:nvPr userDrawn="1"/>
          </p:nvCxnSpPr>
          <p:spPr>
            <a:xfrm>
              <a:off x="1707739" y="2645776"/>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BD14CFC1-A52C-47C1-9867-6B6E7910F1D2}"/>
                </a:ext>
              </a:extLst>
            </p:cNvPr>
            <p:cNvCxnSpPr/>
            <p:nvPr userDrawn="1"/>
          </p:nvCxnSpPr>
          <p:spPr>
            <a:xfrm flipH="1">
              <a:off x="1663494"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A8CCFECA-79CE-41F9-A44C-268C93D0D179}"/>
                </a:ext>
              </a:extLst>
            </p:cNvPr>
            <p:cNvCxnSpPr>
              <a:endCxn id="110" idx="0"/>
            </p:cNvCxnSpPr>
            <p:nvPr userDrawn="1"/>
          </p:nvCxnSpPr>
          <p:spPr>
            <a:xfrm>
              <a:off x="3123584" y="2262318"/>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CFA9579C-315F-4F99-80F1-9262F56F6800}"/>
                </a:ext>
              </a:extLst>
            </p:cNvPr>
            <p:cNvCxnSpPr>
              <a:endCxn id="112" idx="7"/>
            </p:cNvCxnSpPr>
            <p:nvPr userDrawn="1"/>
          </p:nvCxnSpPr>
          <p:spPr>
            <a:xfrm>
              <a:off x="2286047" y="2611749"/>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3A4E158F-311E-4038-8644-47DB8B239467}"/>
                </a:ext>
              </a:extLst>
            </p:cNvPr>
            <p:cNvCxnSpPr/>
            <p:nvPr userDrawn="1"/>
          </p:nvCxnSpPr>
          <p:spPr>
            <a:xfrm>
              <a:off x="2242596" y="2568297"/>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928BCF4D-3347-4CFC-BFBA-86E1072C3C6B}"/>
                </a:ext>
              </a:extLst>
            </p:cNvPr>
            <p:cNvCxnSpPr/>
            <p:nvPr userDrawn="1"/>
          </p:nvCxnSpPr>
          <p:spPr>
            <a:xfrm flipH="1">
              <a:off x="2642615" y="3041524"/>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椭圆 109">
              <a:extLst>
                <a:ext uri="{FF2B5EF4-FFF2-40B4-BE49-F238E27FC236}">
                  <a16:creationId xmlns:a16="http://schemas.microsoft.com/office/drawing/2014/main" id="{3D3EDDFD-B1FB-49F2-B066-4146D485688F}"/>
                </a:ext>
              </a:extLst>
            </p:cNvPr>
            <p:cNvSpPr/>
            <p:nvPr userDrawn="1"/>
          </p:nvSpPr>
          <p:spPr>
            <a:xfrm flipH="1">
              <a:off x="3510776" y="2954925"/>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DB1F4C8C-81AE-459D-AD28-1ED79547942E}"/>
                </a:ext>
              </a:extLst>
            </p:cNvPr>
            <p:cNvSpPr/>
            <p:nvPr userDrawn="1"/>
          </p:nvSpPr>
          <p:spPr>
            <a:xfrm flipH="1">
              <a:off x="2148829" y="2455480"/>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id="{00DC6DD3-27C3-4F0B-A20B-69CDFB70EAF2}"/>
                </a:ext>
              </a:extLst>
            </p:cNvPr>
            <p:cNvSpPr/>
            <p:nvPr userDrawn="1"/>
          </p:nvSpPr>
          <p:spPr>
            <a:xfrm flipH="1">
              <a:off x="2557498"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3" name="直接连接符 112">
              <a:extLst>
                <a:ext uri="{FF2B5EF4-FFF2-40B4-BE49-F238E27FC236}">
                  <a16:creationId xmlns:a16="http://schemas.microsoft.com/office/drawing/2014/main" id="{6A208041-22AC-496C-AC88-A17E4C614ED1}"/>
                </a:ext>
              </a:extLst>
            </p:cNvPr>
            <p:cNvCxnSpPr>
              <a:endCxn id="111" idx="1"/>
            </p:cNvCxnSpPr>
            <p:nvPr userDrawn="1"/>
          </p:nvCxnSpPr>
          <p:spPr>
            <a:xfrm flipH="1">
              <a:off x="2362248" y="2291814"/>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椭圆 113">
              <a:extLst>
                <a:ext uri="{FF2B5EF4-FFF2-40B4-BE49-F238E27FC236}">
                  <a16:creationId xmlns:a16="http://schemas.microsoft.com/office/drawing/2014/main" id="{70A7CBF5-F420-43BB-A590-184E956DA5B1}"/>
                </a:ext>
              </a:extLst>
            </p:cNvPr>
            <p:cNvSpPr/>
            <p:nvPr userDrawn="1"/>
          </p:nvSpPr>
          <p:spPr>
            <a:xfrm flipH="1">
              <a:off x="3040541"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5" name="直接连接符 114">
              <a:extLst>
                <a:ext uri="{FF2B5EF4-FFF2-40B4-BE49-F238E27FC236}">
                  <a16:creationId xmlns:a16="http://schemas.microsoft.com/office/drawing/2014/main" id="{543DAB07-343F-41F6-B86C-5F66ABACB31A}"/>
                </a:ext>
              </a:extLst>
            </p:cNvPr>
            <p:cNvCxnSpPr>
              <a:endCxn id="112" idx="5"/>
            </p:cNvCxnSpPr>
            <p:nvPr userDrawn="1"/>
          </p:nvCxnSpPr>
          <p:spPr>
            <a:xfrm>
              <a:off x="1294781" y="3412692"/>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76CD6A1E-9547-4AFB-8F90-602F592B14D9}"/>
                </a:ext>
              </a:extLst>
            </p:cNvPr>
            <p:cNvCxnSpPr/>
            <p:nvPr userDrawn="1"/>
          </p:nvCxnSpPr>
          <p:spPr>
            <a:xfrm flipV="1">
              <a:off x="498372"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0D725F17-0243-4C4D-B849-8011E9B18973}"/>
                </a:ext>
              </a:extLst>
            </p:cNvPr>
            <p:cNvCxnSpPr/>
            <p:nvPr userDrawn="1"/>
          </p:nvCxnSpPr>
          <p:spPr>
            <a:xfrm flipH="1" flipV="1">
              <a:off x="955572" y="2026343"/>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392AB17E-BC77-47BE-A1E6-85D7898D3885}"/>
                </a:ext>
              </a:extLst>
            </p:cNvPr>
            <p:cNvCxnSpPr>
              <a:stCxn id="114" idx="7"/>
            </p:cNvCxnSpPr>
            <p:nvPr userDrawn="1"/>
          </p:nvCxnSpPr>
          <p:spPr>
            <a:xfrm flipH="1" flipV="1">
              <a:off x="2133599" y="1517526"/>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FA9ECB9D-E854-417D-B450-A6370CDC3CAC}"/>
                </a:ext>
              </a:extLst>
            </p:cNvPr>
            <p:cNvCxnSpPr>
              <a:stCxn id="111" idx="0"/>
            </p:cNvCxnSpPr>
            <p:nvPr userDrawn="1"/>
          </p:nvCxnSpPr>
          <p:spPr>
            <a:xfrm flipH="1" flipV="1">
              <a:off x="2133599" y="1498474"/>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0D53CE6-D775-469D-B418-C1BBBFBDC88B}"/>
                </a:ext>
              </a:extLst>
            </p:cNvPr>
            <p:cNvCxnSpPr/>
            <p:nvPr userDrawn="1"/>
          </p:nvCxnSpPr>
          <p:spPr>
            <a:xfrm flipH="1" flipV="1">
              <a:off x="1866899" y="965074"/>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88EB6EB0-22FE-4E91-A38D-D91515D2A2BD}"/>
                </a:ext>
              </a:extLst>
            </p:cNvPr>
            <p:cNvCxnSpPr/>
            <p:nvPr userDrawn="1"/>
          </p:nvCxnSpPr>
          <p:spPr>
            <a:xfrm flipV="1">
              <a:off x="1648745" y="1536574"/>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E09A9D6A-9143-4C09-B663-6C1DF0F066E5}"/>
                </a:ext>
              </a:extLst>
            </p:cNvPr>
            <p:cNvCxnSpPr>
              <a:endCxn id="131" idx="3"/>
            </p:cNvCxnSpPr>
            <p:nvPr userDrawn="1"/>
          </p:nvCxnSpPr>
          <p:spPr>
            <a:xfrm flipH="1" flipV="1">
              <a:off x="1149297" y="374371"/>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BC3063B2-A03F-4D15-B7C2-B541574F11C6}"/>
                </a:ext>
              </a:extLst>
            </p:cNvPr>
            <p:cNvCxnSpPr>
              <a:stCxn id="131" idx="7"/>
            </p:cNvCxnSpPr>
            <p:nvPr userDrawn="1"/>
          </p:nvCxnSpPr>
          <p:spPr>
            <a:xfrm flipH="1" flipV="1">
              <a:off x="514349" y="-6476"/>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53CF5AA7-AFA7-4589-92BD-8145A0406BA0}"/>
                </a:ext>
              </a:extLst>
            </p:cNvPr>
            <p:cNvCxnSpPr>
              <a:stCxn id="129" idx="0"/>
            </p:cNvCxnSpPr>
            <p:nvPr userDrawn="1"/>
          </p:nvCxnSpPr>
          <p:spPr>
            <a:xfrm flipV="1">
              <a:off x="1070034" y="336424"/>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FDF7750D-DDFE-452E-8329-739F0F8F2726}"/>
                </a:ext>
              </a:extLst>
            </p:cNvPr>
            <p:cNvCxnSpPr/>
            <p:nvPr userDrawn="1"/>
          </p:nvCxnSpPr>
          <p:spPr>
            <a:xfrm flipV="1">
              <a:off x="1028699" y="946024"/>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CC0C5A21-2CD6-4A37-88C2-F7773F166339}"/>
                </a:ext>
              </a:extLst>
            </p:cNvPr>
            <p:cNvCxnSpPr>
              <a:stCxn id="132" idx="7"/>
            </p:cNvCxnSpPr>
            <p:nvPr userDrawn="1"/>
          </p:nvCxnSpPr>
          <p:spPr>
            <a:xfrm flipH="1" flipV="1">
              <a:off x="1066799" y="1079374"/>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D50684E4-38AF-444A-A77F-A6620024C47E}"/>
                </a:ext>
              </a:extLst>
            </p:cNvPr>
            <p:cNvCxnSpPr/>
            <p:nvPr userDrawn="1"/>
          </p:nvCxnSpPr>
          <p:spPr>
            <a:xfrm flipH="1" flipV="1">
              <a:off x="1104899" y="1136524"/>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椭圆 127">
              <a:extLst>
                <a:ext uri="{FF2B5EF4-FFF2-40B4-BE49-F238E27FC236}">
                  <a16:creationId xmlns:a16="http://schemas.microsoft.com/office/drawing/2014/main" id="{C272E063-EED6-459D-8F12-D6D1F3FF2F7B}"/>
                </a:ext>
              </a:extLst>
            </p:cNvPr>
            <p:cNvSpPr/>
            <p:nvPr userDrawn="1"/>
          </p:nvSpPr>
          <p:spPr>
            <a:xfrm flipH="1">
              <a:off x="2043148"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id="{1A9C092A-C681-4B17-B859-45725189FF03}"/>
                </a:ext>
              </a:extLst>
            </p:cNvPr>
            <p:cNvSpPr/>
            <p:nvPr userDrawn="1"/>
          </p:nvSpPr>
          <p:spPr>
            <a:xfrm flipH="1">
              <a:off x="992666" y="1083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id="{53676442-C3C3-470A-9D35-B8BD82131BF0}"/>
                </a:ext>
              </a:extLst>
            </p:cNvPr>
            <p:cNvSpPr/>
            <p:nvPr userDrawn="1"/>
          </p:nvSpPr>
          <p:spPr>
            <a:xfrm flipH="1">
              <a:off x="1748118" y="864143"/>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id="{2382A436-0BE6-45C9-ADB1-5ED90FBCC1B9}"/>
                </a:ext>
              </a:extLst>
            </p:cNvPr>
            <p:cNvSpPr/>
            <p:nvPr userDrawn="1"/>
          </p:nvSpPr>
          <p:spPr>
            <a:xfrm flipH="1">
              <a:off x="996176" y="221250"/>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BC36C293-9072-4824-A860-AFE1C37A4072}"/>
                </a:ext>
              </a:extLst>
            </p:cNvPr>
            <p:cNvSpPr/>
            <p:nvPr userDrawn="1"/>
          </p:nvSpPr>
          <p:spPr>
            <a:xfrm flipH="1">
              <a:off x="1563988" y="2541970"/>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3" name="直接连接符 132">
              <a:extLst>
                <a:ext uri="{FF2B5EF4-FFF2-40B4-BE49-F238E27FC236}">
                  <a16:creationId xmlns:a16="http://schemas.microsoft.com/office/drawing/2014/main" id="{383DF2DC-78E2-4ED1-993A-B2665C985AE4}"/>
                </a:ext>
              </a:extLst>
            </p:cNvPr>
            <p:cNvCxnSpPr/>
            <p:nvPr userDrawn="1"/>
          </p:nvCxnSpPr>
          <p:spPr>
            <a:xfrm flipV="1">
              <a:off x="435428" y="-6476"/>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8A0A3509-FB44-4AD1-9A55-331F87AF53CE}"/>
                </a:ext>
              </a:extLst>
            </p:cNvPr>
            <p:cNvCxnSpPr>
              <a:stCxn id="129" idx="6"/>
            </p:cNvCxnSpPr>
            <p:nvPr userDrawn="1"/>
          </p:nvCxnSpPr>
          <p:spPr>
            <a:xfrm flipH="1" flipV="1">
              <a:off x="438016" y="835353"/>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54B2206C-2A24-47FF-9E29-600C749A3BF2}"/>
                </a:ext>
              </a:extLst>
            </p:cNvPr>
            <p:cNvCxnSpPr/>
            <p:nvPr userDrawn="1"/>
          </p:nvCxnSpPr>
          <p:spPr>
            <a:xfrm flipV="1">
              <a:off x="-3" y="835353"/>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BE7BE430-509E-426F-97FA-60E111C7990B}"/>
                </a:ext>
              </a:extLst>
            </p:cNvPr>
            <p:cNvCxnSpPr>
              <a:endCxn id="129" idx="6"/>
            </p:cNvCxnSpPr>
            <p:nvPr userDrawn="1"/>
          </p:nvCxnSpPr>
          <p:spPr>
            <a:xfrm flipV="1">
              <a:off x="-1" y="1160684"/>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E972AF29-7167-4F05-A3FD-02F188B594D6}"/>
                </a:ext>
              </a:extLst>
            </p:cNvPr>
            <p:cNvCxnSpPr>
              <a:endCxn id="129" idx="4"/>
            </p:cNvCxnSpPr>
            <p:nvPr userDrawn="1"/>
          </p:nvCxnSpPr>
          <p:spPr>
            <a:xfrm flipV="1">
              <a:off x="928913" y="1238052"/>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FE5D385B-B2F9-4067-8FFA-75F212A9A0C1}"/>
                </a:ext>
              </a:extLst>
            </p:cNvPr>
            <p:cNvCxnSpPr/>
            <p:nvPr userDrawn="1"/>
          </p:nvCxnSpPr>
          <p:spPr>
            <a:xfrm flipH="1" flipV="1">
              <a:off x="-1" y="1270782"/>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94B34B9B-130B-4618-ABB6-0AF325C02AC6}"/>
                </a:ext>
              </a:extLst>
            </p:cNvPr>
            <p:cNvCxnSpPr/>
            <p:nvPr userDrawn="1"/>
          </p:nvCxnSpPr>
          <p:spPr>
            <a:xfrm flipH="1">
              <a:off x="406399" y="1981982"/>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BE9F54F3-BEA6-4BD9-B6F2-C7194EA4519A}"/>
                </a:ext>
              </a:extLst>
            </p:cNvPr>
            <p:cNvCxnSpPr/>
            <p:nvPr userDrawn="1"/>
          </p:nvCxnSpPr>
          <p:spPr>
            <a:xfrm>
              <a:off x="-1" y="1894895"/>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6C426C03-185A-4730-9D13-56718AE0FB6C}"/>
                </a:ext>
              </a:extLst>
            </p:cNvPr>
            <p:cNvCxnSpPr/>
            <p:nvPr userDrawn="1"/>
          </p:nvCxnSpPr>
          <p:spPr>
            <a:xfrm flipH="1">
              <a:off x="-1" y="2359353"/>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00452AE3-2E09-4CAC-9E5A-D00D7E83C66E}"/>
                </a:ext>
              </a:extLst>
            </p:cNvPr>
            <p:cNvCxnSpPr/>
            <p:nvPr userDrawn="1"/>
          </p:nvCxnSpPr>
          <p:spPr>
            <a:xfrm>
              <a:off x="362855"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A2F10251-259B-424F-8D13-7D0E78A18FF3}"/>
                </a:ext>
              </a:extLst>
            </p:cNvPr>
            <p:cNvCxnSpPr/>
            <p:nvPr userDrawn="1"/>
          </p:nvCxnSpPr>
          <p:spPr>
            <a:xfrm>
              <a:off x="624113"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A1037E39-4E7F-4BFE-80CC-C2E40BB42548}"/>
                </a:ext>
              </a:extLst>
            </p:cNvPr>
            <p:cNvCxnSpPr/>
            <p:nvPr userDrawn="1"/>
          </p:nvCxnSpPr>
          <p:spPr>
            <a:xfrm flipH="1">
              <a:off x="420913"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785A4E00-393D-45D6-9A0E-AD5629F79B2B}"/>
                </a:ext>
              </a:extLst>
            </p:cNvPr>
            <p:cNvCxnSpPr/>
            <p:nvPr userDrawn="1"/>
          </p:nvCxnSpPr>
          <p:spPr>
            <a:xfrm flipH="1">
              <a:off x="6241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AB727E50-6443-47A4-9F9F-706E0502A788}"/>
                </a:ext>
              </a:extLst>
            </p:cNvPr>
            <p:cNvCxnSpPr>
              <a:stCxn id="159" idx="3"/>
              <a:endCxn id="132" idx="7"/>
            </p:cNvCxnSpPr>
            <p:nvPr userDrawn="1"/>
          </p:nvCxnSpPr>
          <p:spPr>
            <a:xfrm>
              <a:off x="975516"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44EA78C5-8967-4806-AF0C-59DAC7B89064}"/>
                </a:ext>
              </a:extLst>
            </p:cNvPr>
            <p:cNvCxnSpPr>
              <a:stCxn id="112" idx="3"/>
            </p:cNvCxnSpPr>
            <p:nvPr userDrawn="1"/>
          </p:nvCxnSpPr>
          <p:spPr>
            <a:xfrm>
              <a:off x="2679387" y="3768630"/>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0C1DAFDD-257B-490C-91FA-302EBE3EB934}"/>
                </a:ext>
              </a:extLst>
            </p:cNvPr>
            <p:cNvCxnSpPr>
              <a:stCxn id="157" idx="1"/>
            </p:cNvCxnSpPr>
            <p:nvPr userDrawn="1"/>
          </p:nvCxnSpPr>
          <p:spPr>
            <a:xfrm flipV="1">
              <a:off x="3270138" y="3784474"/>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A4B408C1-3D79-4CCB-B25C-593F4877B0A6}"/>
                </a:ext>
              </a:extLst>
            </p:cNvPr>
            <p:cNvCxnSpPr>
              <a:endCxn id="112" idx="4"/>
            </p:cNvCxnSpPr>
            <p:nvPr userDrawn="1"/>
          </p:nvCxnSpPr>
          <p:spPr>
            <a:xfrm flipH="1" flipV="1">
              <a:off x="2628899" y="3789543"/>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0B319B61-B9C1-4FA3-ABDE-D86484EF00BC}"/>
                </a:ext>
              </a:extLst>
            </p:cNvPr>
            <p:cNvCxnSpPr>
              <a:endCxn id="112" idx="4"/>
            </p:cNvCxnSpPr>
            <p:nvPr userDrawn="1"/>
          </p:nvCxnSpPr>
          <p:spPr>
            <a:xfrm flipV="1">
              <a:off x="2019299" y="3789543"/>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3C78B0E1-A676-4602-A1C6-66FCF0D2FA48}"/>
                </a:ext>
              </a:extLst>
            </p:cNvPr>
            <p:cNvCxnSpPr/>
            <p:nvPr userDrawn="1"/>
          </p:nvCxnSpPr>
          <p:spPr>
            <a:xfrm flipH="1" flipV="1">
              <a:off x="1257299"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E72B79EF-2B51-44D2-B5C8-FF6BB863D379}"/>
                </a:ext>
              </a:extLst>
            </p:cNvPr>
            <p:cNvCxnSpPr/>
            <p:nvPr userDrawn="1"/>
          </p:nvCxnSpPr>
          <p:spPr>
            <a:xfrm>
              <a:off x="2019299" y="4413124"/>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7F332C1B-B579-4DE9-A6CA-6486437AAE1E}"/>
                </a:ext>
              </a:extLst>
            </p:cNvPr>
            <p:cNvCxnSpPr>
              <a:stCxn id="160" idx="3"/>
            </p:cNvCxnSpPr>
            <p:nvPr userDrawn="1"/>
          </p:nvCxnSpPr>
          <p:spPr>
            <a:xfrm flipH="1" flipV="1">
              <a:off x="457199"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5610A541-8855-431E-839F-496F4E6B03A6}"/>
                </a:ext>
              </a:extLst>
            </p:cNvPr>
            <p:cNvCxnSpPr/>
            <p:nvPr userDrawn="1"/>
          </p:nvCxnSpPr>
          <p:spPr>
            <a:xfrm flipH="1">
              <a:off x="1047749" y="4413124"/>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92D259D9-0E6A-4E8C-B8BB-808A90B1D8D0}"/>
                </a:ext>
              </a:extLst>
            </p:cNvPr>
            <p:cNvCxnSpPr/>
            <p:nvPr userDrawn="1"/>
          </p:nvCxnSpPr>
          <p:spPr>
            <a:xfrm flipH="1">
              <a:off x="1066799" y="3593974"/>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6" name="椭圆 155">
              <a:extLst>
                <a:ext uri="{FF2B5EF4-FFF2-40B4-BE49-F238E27FC236}">
                  <a16:creationId xmlns:a16="http://schemas.microsoft.com/office/drawing/2014/main" id="{BB73EB28-122B-4488-883D-E9307A486C34}"/>
                </a:ext>
              </a:extLst>
            </p:cNvPr>
            <p:cNvSpPr/>
            <p:nvPr userDrawn="1"/>
          </p:nvSpPr>
          <p:spPr>
            <a:xfrm flipH="1">
              <a:off x="3397058" y="3747251"/>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7" name="椭圆 156">
              <a:extLst>
                <a:ext uri="{FF2B5EF4-FFF2-40B4-BE49-F238E27FC236}">
                  <a16:creationId xmlns:a16="http://schemas.microsoft.com/office/drawing/2014/main" id="{D6417D0B-0388-415D-BD0A-2EE109CC9F46}"/>
                </a:ext>
              </a:extLst>
            </p:cNvPr>
            <p:cNvSpPr/>
            <p:nvPr userDrawn="1"/>
          </p:nvSpPr>
          <p:spPr>
            <a:xfrm flipH="1">
              <a:off x="3117017" y="4733627"/>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8" name="椭圆 157">
              <a:extLst>
                <a:ext uri="{FF2B5EF4-FFF2-40B4-BE49-F238E27FC236}">
                  <a16:creationId xmlns:a16="http://schemas.microsoft.com/office/drawing/2014/main" id="{049B627C-9AEB-43D1-84D2-E52B13793F48}"/>
                </a:ext>
              </a:extLst>
            </p:cNvPr>
            <p:cNvSpPr/>
            <p:nvPr userDrawn="1"/>
          </p:nvSpPr>
          <p:spPr>
            <a:xfrm flipH="1">
              <a:off x="274673"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椭圆 158">
              <a:extLst>
                <a:ext uri="{FF2B5EF4-FFF2-40B4-BE49-F238E27FC236}">
                  <a16:creationId xmlns:a16="http://schemas.microsoft.com/office/drawing/2014/main" id="{8B7C7386-4B67-4246-ADA9-CC8889019F0D}"/>
                </a:ext>
              </a:extLst>
            </p:cNvPr>
            <p:cNvSpPr/>
            <p:nvPr userDrawn="1"/>
          </p:nvSpPr>
          <p:spPr>
            <a:xfrm flipH="1">
              <a:off x="843441"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椭圆 159">
              <a:extLst>
                <a:ext uri="{FF2B5EF4-FFF2-40B4-BE49-F238E27FC236}">
                  <a16:creationId xmlns:a16="http://schemas.microsoft.com/office/drawing/2014/main" id="{0253F10A-E73C-4F00-A61A-87AD0A3D09BA}"/>
                </a:ext>
              </a:extLst>
            </p:cNvPr>
            <p:cNvSpPr/>
            <p:nvPr userDrawn="1"/>
          </p:nvSpPr>
          <p:spPr>
            <a:xfrm flipH="1">
              <a:off x="970441"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椭圆 160">
              <a:extLst>
                <a:ext uri="{FF2B5EF4-FFF2-40B4-BE49-F238E27FC236}">
                  <a16:creationId xmlns:a16="http://schemas.microsoft.com/office/drawing/2014/main" id="{B24BF5C4-D481-4445-B0A1-4F4726B25A43}"/>
                </a:ext>
              </a:extLst>
            </p:cNvPr>
            <p:cNvSpPr/>
            <p:nvPr userDrawn="1"/>
          </p:nvSpPr>
          <p:spPr>
            <a:xfrm flipH="1">
              <a:off x="376273"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椭圆 161">
              <a:extLst>
                <a:ext uri="{FF2B5EF4-FFF2-40B4-BE49-F238E27FC236}">
                  <a16:creationId xmlns:a16="http://schemas.microsoft.com/office/drawing/2014/main" id="{2D6C1533-A9A0-4529-8D9B-FBBCA4C21A8B}"/>
                </a:ext>
              </a:extLst>
            </p:cNvPr>
            <p:cNvSpPr/>
            <p:nvPr userDrawn="1"/>
          </p:nvSpPr>
          <p:spPr>
            <a:xfrm flipH="1">
              <a:off x="1895602" y="4344763"/>
              <a:ext cx="174497" cy="174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椭圆 162">
              <a:extLst>
                <a:ext uri="{FF2B5EF4-FFF2-40B4-BE49-F238E27FC236}">
                  <a16:creationId xmlns:a16="http://schemas.microsoft.com/office/drawing/2014/main" id="{3FA2333E-C650-4D45-AC2C-B13D81D96FD9}"/>
                </a:ext>
              </a:extLst>
            </p:cNvPr>
            <p:cNvSpPr/>
            <p:nvPr userDrawn="1"/>
          </p:nvSpPr>
          <p:spPr>
            <a:xfrm flipH="1">
              <a:off x="438016" y="3001170"/>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椭圆 163">
              <a:extLst>
                <a:ext uri="{FF2B5EF4-FFF2-40B4-BE49-F238E27FC236}">
                  <a16:creationId xmlns:a16="http://schemas.microsoft.com/office/drawing/2014/main" id="{C47A3637-3157-48AC-88CC-E8B369FD7F31}"/>
                </a:ext>
              </a:extLst>
            </p:cNvPr>
            <p:cNvSpPr/>
            <p:nvPr userDrawn="1"/>
          </p:nvSpPr>
          <p:spPr>
            <a:xfrm flipH="1">
              <a:off x="1081562"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5" name="直接连接符 164">
              <a:extLst>
                <a:ext uri="{FF2B5EF4-FFF2-40B4-BE49-F238E27FC236}">
                  <a16:creationId xmlns:a16="http://schemas.microsoft.com/office/drawing/2014/main" id="{27D954E9-19C0-4944-B5BF-3ED77CFF03E9}"/>
                </a:ext>
              </a:extLst>
            </p:cNvPr>
            <p:cNvCxnSpPr>
              <a:endCxn id="160" idx="4"/>
            </p:cNvCxnSpPr>
            <p:nvPr userDrawn="1"/>
          </p:nvCxnSpPr>
          <p:spPr>
            <a:xfrm flipH="1" flipV="1">
              <a:off x="1047809"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2F8806DA-6113-4134-A69A-BCB405DCDDC1}"/>
                </a:ext>
              </a:extLst>
            </p:cNvPr>
            <p:cNvCxnSpPr>
              <a:endCxn id="162" idx="4"/>
            </p:cNvCxnSpPr>
            <p:nvPr userDrawn="1"/>
          </p:nvCxnSpPr>
          <p:spPr>
            <a:xfrm flipV="1">
              <a:off x="1657349" y="4519260"/>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76B7E10A-100F-4350-95AE-E11D41686558}"/>
                </a:ext>
              </a:extLst>
            </p:cNvPr>
            <p:cNvCxnSpPr>
              <a:stCxn id="157" idx="6"/>
            </p:cNvCxnSpPr>
            <p:nvPr userDrawn="1"/>
          </p:nvCxnSpPr>
          <p:spPr>
            <a:xfrm flipH="1">
              <a:off x="1638299" y="4823323"/>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2E8BA219-653F-4EF8-BCF8-36FA24841417}"/>
                </a:ext>
              </a:extLst>
            </p:cNvPr>
            <p:cNvCxnSpPr>
              <a:stCxn id="157" idx="4"/>
            </p:cNvCxnSpPr>
            <p:nvPr userDrawn="1"/>
          </p:nvCxnSpPr>
          <p:spPr>
            <a:xfrm flipH="1">
              <a:off x="2400299" y="4913019"/>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785130B5-4368-40C5-901C-7BEA4721796B}"/>
                </a:ext>
              </a:extLst>
            </p:cNvPr>
            <p:cNvCxnSpPr>
              <a:endCxn id="194" idx="7"/>
            </p:cNvCxnSpPr>
            <p:nvPr userDrawn="1"/>
          </p:nvCxnSpPr>
          <p:spPr>
            <a:xfrm>
              <a:off x="1638299" y="5402137"/>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C025C22C-0303-4250-B39A-3B94C77018F9}"/>
                </a:ext>
              </a:extLst>
            </p:cNvPr>
            <p:cNvCxnSpPr>
              <a:stCxn id="160" idx="5"/>
            </p:cNvCxnSpPr>
            <p:nvPr userDrawn="1"/>
          </p:nvCxnSpPr>
          <p:spPr>
            <a:xfrm flipH="1">
              <a:off x="761999" y="4745991"/>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97E7100F-913F-4164-83F3-5F2CF5DA3E2E}"/>
                </a:ext>
              </a:extLst>
            </p:cNvPr>
            <p:cNvCxnSpPr/>
            <p:nvPr userDrawn="1"/>
          </p:nvCxnSpPr>
          <p:spPr>
            <a:xfrm flipH="1">
              <a:off x="781049" y="5402137"/>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B2050DA8-B692-4456-BAD0-7F755940E044}"/>
                </a:ext>
              </a:extLst>
            </p:cNvPr>
            <p:cNvCxnSpPr>
              <a:stCxn id="160" idx="6"/>
            </p:cNvCxnSpPr>
            <p:nvPr userDrawn="1"/>
          </p:nvCxnSpPr>
          <p:spPr>
            <a:xfrm flipH="1">
              <a:off x="-1" y="4691284"/>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9E9B6245-F890-4213-B92F-E15DD979DB67}"/>
                </a:ext>
              </a:extLst>
            </p:cNvPr>
            <p:cNvCxnSpPr>
              <a:stCxn id="161" idx="5"/>
            </p:cNvCxnSpPr>
            <p:nvPr userDrawn="1"/>
          </p:nvCxnSpPr>
          <p:spPr>
            <a:xfrm flipH="1">
              <a:off x="-1" y="4149630"/>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5256D554-4C8E-4778-B3E9-59CB61FE98DF}"/>
                </a:ext>
              </a:extLst>
            </p:cNvPr>
            <p:cNvCxnSpPr>
              <a:stCxn id="163" idx="6"/>
            </p:cNvCxnSpPr>
            <p:nvPr userDrawn="1"/>
          </p:nvCxnSpPr>
          <p:spPr>
            <a:xfrm flipH="1">
              <a:off x="-1"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7C2E6A7C-E126-4A37-837A-A95A132E2EA3}"/>
                </a:ext>
              </a:extLst>
            </p:cNvPr>
            <p:cNvCxnSpPr>
              <a:stCxn id="161" idx="7"/>
            </p:cNvCxnSpPr>
            <p:nvPr userDrawn="1"/>
          </p:nvCxnSpPr>
          <p:spPr>
            <a:xfrm flipH="1" flipV="1">
              <a:off x="-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D857E12C-D743-41D3-A0FA-C15A295A3473}"/>
                </a:ext>
              </a:extLst>
            </p:cNvPr>
            <p:cNvCxnSpPr>
              <a:stCxn id="160" idx="6"/>
            </p:cNvCxnSpPr>
            <p:nvPr userDrawn="1"/>
          </p:nvCxnSpPr>
          <p:spPr>
            <a:xfrm flipH="1">
              <a:off x="400049"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E4AEF0EE-766E-4228-95DC-E36F7D052702}"/>
                </a:ext>
              </a:extLst>
            </p:cNvPr>
            <p:cNvCxnSpPr/>
            <p:nvPr userDrawn="1"/>
          </p:nvCxnSpPr>
          <p:spPr>
            <a:xfrm flipH="1" flipV="1">
              <a:off x="400049" y="5402137"/>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35F82793-E3C6-4BD1-826A-50CFAAEEAA60}"/>
                </a:ext>
              </a:extLst>
            </p:cNvPr>
            <p:cNvCxnSpPr/>
            <p:nvPr userDrawn="1"/>
          </p:nvCxnSpPr>
          <p:spPr>
            <a:xfrm flipH="1" flipV="1">
              <a:off x="-1" y="4889374"/>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8DB279C-EAF5-4746-82A9-DD747B68206D}"/>
                </a:ext>
              </a:extLst>
            </p:cNvPr>
            <p:cNvCxnSpPr/>
            <p:nvPr userDrawn="1"/>
          </p:nvCxnSpPr>
          <p:spPr>
            <a:xfrm flipH="1">
              <a:off x="1485899" y="5402137"/>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CB4B2FE1-10E3-4B43-A382-095996D67584}"/>
                </a:ext>
              </a:extLst>
            </p:cNvPr>
            <p:cNvCxnSpPr/>
            <p:nvPr userDrawn="1"/>
          </p:nvCxnSpPr>
          <p:spPr>
            <a:xfrm>
              <a:off x="2381249" y="5899024"/>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9D639F8D-3BD2-4478-B9D9-F406806AD902}"/>
                </a:ext>
              </a:extLst>
            </p:cNvPr>
            <p:cNvCxnSpPr>
              <a:stCxn id="157" idx="3"/>
            </p:cNvCxnSpPr>
            <p:nvPr userDrawn="1"/>
          </p:nvCxnSpPr>
          <p:spPr>
            <a:xfrm flipH="1">
              <a:off x="2724149" y="4886748"/>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0434B21D-3B4A-4692-A259-4EFDBD1E5314}"/>
                </a:ext>
              </a:extLst>
            </p:cNvPr>
            <p:cNvCxnSpPr/>
            <p:nvPr userDrawn="1"/>
          </p:nvCxnSpPr>
          <p:spPr>
            <a:xfrm>
              <a:off x="1543049" y="6451474"/>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2EA2FF67-B8D4-4999-8209-1D9CDF848149}"/>
                </a:ext>
              </a:extLst>
            </p:cNvPr>
            <p:cNvCxnSpPr/>
            <p:nvPr userDrawn="1"/>
          </p:nvCxnSpPr>
          <p:spPr>
            <a:xfrm flipV="1">
              <a:off x="1543049" y="5918074"/>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E80DA52F-1E64-424D-9288-C23CD7D851BD}"/>
                </a:ext>
              </a:extLst>
            </p:cNvPr>
            <p:cNvCxnSpPr/>
            <p:nvPr userDrawn="1"/>
          </p:nvCxnSpPr>
          <p:spPr>
            <a:xfrm>
              <a:off x="781049" y="6070474"/>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A55F2D93-CB97-4DA9-9345-7323E6E7C12A}"/>
                </a:ext>
              </a:extLst>
            </p:cNvPr>
            <p:cNvCxnSpPr/>
            <p:nvPr userDrawn="1"/>
          </p:nvCxnSpPr>
          <p:spPr>
            <a:xfrm flipH="1">
              <a:off x="266699" y="5402137"/>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F49318E7-D795-4C12-A441-791000D5F503}"/>
                </a:ext>
              </a:extLst>
            </p:cNvPr>
            <p:cNvCxnSpPr/>
            <p:nvPr userDrawn="1"/>
          </p:nvCxnSpPr>
          <p:spPr>
            <a:xfrm flipH="1">
              <a:off x="323849" y="6108574"/>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8549D9D8-8F4B-4892-BA09-FC4102611639}"/>
                </a:ext>
              </a:extLst>
            </p:cNvPr>
            <p:cNvCxnSpPr/>
            <p:nvPr userDrawn="1"/>
          </p:nvCxnSpPr>
          <p:spPr>
            <a:xfrm flipH="1">
              <a:off x="285749" y="6432424"/>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4D3843CE-10C4-4AD7-9DC6-40DDE35672CE}"/>
                </a:ext>
              </a:extLst>
            </p:cNvPr>
            <p:cNvCxnSpPr/>
            <p:nvPr userDrawn="1"/>
          </p:nvCxnSpPr>
          <p:spPr>
            <a:xfrm flipH="1">
              <a:off x="1162049" y="6527674"/>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6DD54CC9-D392-4117-84D9-91E5B8483C47}"/>
                </a:ext>
              </a:extLst>
            </p:cNvPr>
            <p:cNvCxnSpPr/>
            <p:nvPr userDrawn="1"/>
          </p:nvCxnSpPr>
          <p:spPr>
            <a:xfrm flipH="1" flipV="1">
              <a:off x="304799" y="6565774"/>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a:extLst>
                <a:ext uri="{FF2B5EF4-FFF2-40B4-BE49-F238E27FC236}">
                  <a16:creationId xmlns:a16="http://schemas.microsoft.com/office/drawing/2014/main" id="{5AF92DDA-5F9D-472A-96F7-4A4D89A174C1}"/>
                </a:ext>
              </a:extLst>
            </p:cNvPr>
            <p:cNvCxnSpPr/>
            <p:nvPr userDrawn="1"/>
          </p:nvCxnSpPr>
          <p:spPr>
            <a:xfrm flipH="1">
              <a:off x="-1" y="6489574"/>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a:extLst>
                <a:ext uri="{FF2B5EF4-FFF2-40B4-BE49-F238E27FC236}">
                  <a16:creationId xmlns:a16="http://schemas.microsoft.com/office/drawing/2014/main" id="{97064D2E-0131-4ABA-A972-B47637F34E0E}"/>
                </a:ext>
              </a:extLst>
            </p:cNvPr>
            <p:cNvCxnSpPr/>
            <p:nvPr userDrawn="1"/>
          </p:nvCxnSpPr>
          <p:spPr>
            <a:xfrm flipH="1" flipV="1">
              <a:off x="-1" y="5879974"/>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2" name="椭圆 191">
              <a:extLst>
                <a:ext uri="{FF2B5EF4-FFF2-40B4-BE49-F238E27FC236}">
                  <a16:creationId xmlns:a16="http://schemas.microsoft.com/office/drawing/2014/main" id="{AC494EE9-06B2-487E-9A49-BB841A8E1CBF}"/>
                </a:ext>
              </a:extLst>
            </p:cNvPr>
            <p:cNvSpPr/>
            <p:nvPr userDrawn="1"/>
          </p:nvSpPr>
          <p:spPr>
            <a:xfrm flipH="1">
              <a:off x="1431092" y="6372381"/>
              <a:ext cx="179392" cy="1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3" name="椭圆 192">
              <a:extLst>
                <a:ext uri="{FF2B5EF4-FFF2-40B4-BE49-F238E27FC236}">
                  <a16:creationId xmlns:a16="http://schemas.microsoft.com/office/drawing/2014/main" id="{5DC99EFB-2A7C-4D09-89C1-3B82F36E293E}"/>
                </a:ext>
              </a:extLst>
            </p:cNvPr>
            <p:cNvSpPr/>
            <p:nvPr userDrawn="1"/>
          </p:nvSpPr>
          <p:spPr>
            <a:xfrm flipH="1">
              <a:off x="1519712" y="5277119"/>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椭圆 193">
              <a:extLst>
                <a:ext uri="{FF2B5EF4-FFF2-40B4-BE49-F238E27FC236}">
                  <a16:creationId xmlns:a16="http://schemas.microsoft.com/office/drawing/2014/main" id="{AD1FAB37-E8B3-4E3B-9CE0-60E734A56C41}"/>
                </a:ext>
              </a:extLst>
            </p:cNvPr>
            <p:cNvSpPr/>
            <p:nvPr userDrawn="1"/>
          </p:nvSpPr>
          <p:spPr>
            <a:xfrm flipH="1">
              <a:off x="2300323" y="587366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椭圆 194">
              <a:extLst>
                <a:ext uri="{FF2B5EF4-FFF2-40B4-BE49-F238E27FC236}">
                  <a16:creationId xmlns:a16="http://schemas.microsoft.com/office/drawing/2014/main" id="{B26A418A-70C3-4BE6-A852-8B4FC95CB38C}"/>
                </a:ext>
              </a:extLst>
            </p:cNvPr>
            <p:cNvSpPr/>
            <p:nvPr userDrawn="1"/>
          </p:nvSpPr>
          <p:spPr>
            <a:xfrm flipH="1">
              <a:off x="204823" y="643563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椭圆 195">
              <a:extLst>
                <a:ext uri="{FF2B5EF4-FFF2-40B4-BE49-F238E27FC236}">
                  <a16:creationId xmlns:a16="http://schemas.microsoft.com/office/drawing/2014/main" id="{3EEEB874-EA97-47D9-945A-B868A732B5B6}"/>
                </a:ext>
              </a:extLst>
            </p:cNvPr>
            <p:cNvSpPr/>
            <p:nvPr userDrawn="1"/>
          </p:nvSpPr>
          <p:spPr>
            <a:xfrm flipH="1">
              <a:off x="647566" y="5896770"/>
              <a:ext cx="250036" cy="250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7" name="组合 196">
            <a:extLst>
              <a:ext uri="{FF2B5EF4-FFF2-40B4-BE49-F238E27FC236}">
                <a16:creationId xmlns:a16="http://schemas.microsoft.com/office/drawing/2014/main" id="{7B0F29FE-E78B-4CC7-AFB3-777D9EEA91BF}"/>
              </a:ext>
            </a:extLst>
          </p:cNvPr>
          <p:cNvGrpSpPr/>
          <p:nvPr userDrawn="1"/>
        </p:nvGrpSpPr>
        <p:grpSpPr>
          <a:xfrm>
            <a:off x="4129489" y="2337196"/>
            <a:ext cx="3933022" cy="1441091"/>
            <a:chOff x="4196593" y="1883166"/>
            <a:chExt cx="3933022" cy="1441091"/>
          </a:xfrm>
        </p:grpSpPr>
        <p:sp>
          <p:nvSpPr>
            <p:cNvPr id="198" name="文本框 197">
              <a:extLst>
                <a:ext uri="{FF2B5EF4-FFF2-40B4-BE49-F238E27FC236}">
                  <a16:creationId xmlns:a16="http://schemas.microsoft.com/office/drawing/2014/main" id="{BEE94216-D11C-4B4A-89C2-CEE59A17326A}"/>
                </a:ext>
              </a:extLst>
            </p:cNvPr>
            <p:cNvSpPr txBox="1"/>
            <p:nvPr/>
          </p:nvSpPr>
          <p:spPr>
            <a:xfrm>
              <a:off x="4196593" y="2954925"/>
              <a:ext cx="3933022" cy="369332"/>
            </a:xfrm>
            <a:prstGeom prst="rect">
              <a:avLst/>
            </a:prstGeom>
            <a:noFill/>
          </p:spPr>
          <p:txBody>
            <a:bodyPr wrap="square" rtlCol="0">
              <a:spAutoFit/>
            </a:bodyPr>
            <a:lstStyle/>
            <a:p>
              <a:pPr algn="ctr"/>
              <a:r>
                <a:rPr lang="en-US" altLang="zh-CN" sz="1800" dirty="0">
                  <a:solidFill>
                    <a:schemeClr val="accent1"/>
                  </a:solidFill>
                  <a:latin typeface="微软雅黑" panose="020B0503020204020204" pitchFamily="34" charset="-122"/>
                  <a:ea typeface="微软雅黑" panose="020B0503020204020204" pitchFamily="34" charset="-122"/>
                  <a:cs typeface="+mn-ea"/>
                  <a:sym typeface="+mn-lt"/>
                </a:rPr>
                <a:t>THANKS</a:t>
              </a:r>
            </a:p>
          </p:txBody>
        </p:sp>
        <p:sp>
          <p:nvSpPr>
            <p:cNvPr id="199" name="文本框 198">
              <a:extLst>
                <a:ext uri="{FF2B5EF4-FFF2-40B4-BE49-F238E27FC236}">
                  <a16:creationId xmlns:a16="http://schemas.microsoft.com/office/drawing/2014/main" id="{A03C7AFD-373F-45A2-B465-EF5117C15960}"/>
                </a:ext>
              </a:extLst>
            </p:cNvPr>
            <p:cNvSpPr txBox="1"/>
            <p:nvPr/>
          </p:nvSpPr>
          <p:spPr>
            <a:xfrm>
              <a:off x="4196593" y="1883166"/>
              <a:ext cx="3933022" cy="1107996"/>
            </a:xfrm>
            <a:prstGeom prst="rect">
              <a:avLst/>
            </a:prstGeom>
            <a:noFill/>
          </p:spPr>
          <p:txBody>
            <a:bodyPr wrap="square" rtlCol="0">
              <a:spAutoFit/>
            </a:bodyPr>
            <a:lstStyle/>
            <a:p>
              <a:pPr algn="ctr"/>
              <a:r>
                <a:rPr lang="zh-CN" altLang="en-US" sz="6600" dirty="0">
                  <a:solidFill>
                    <a:schemeClr val="tx2"/>
                  </a:solidFill>
                  <a:latin typeface="微软雅黑" panose="020B0503020204020204" pitchFamily="34" charset="-122"/>
                  <a:ea typeface="微软雅黑" panose="020B0503020204020204" pitchFamily="34" charset="-122"/>
                  <a:cs typeface="+mn-ea"/>
                  <a:sym typeface="+mn-lt"/>
                </a:rPr>
                <a:t>感谢聆听</a:t>
              </a:r>
              <a:endParaRPr lang="en-US" altLang="zh-CN" sz="6600" dirty="0">
                <a:solidFill>
                  <a:schemeClr val="tx2"/>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27220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EDB18BB-C13B-4119-A80C-5EA8E8527D93}"/>
              </a:ext>
            </a:extLst>
          </p:cNvPr>
          <p:cNvSpPr>
            <a:spLocks noGrp="1"/>
          </p:cNvSpPr>
          <p:nvPr>
            <p:ph type="title"/>
          </p:nvPr>
        </p:nvSpPr>
        <p:spPr>
          <a:xfrm>
            <a:off x="30256" y="52433"/>
            <a:ext cx="10515600" cy="57616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CC84C1A-5E4F-46A0-B084-F721CED2FCF9}"/>
              </a:ext>
            </a:extLst>
          </p:cNvPr>
          <p:cNvSpPr>
            <a:spLocks noGrp="1"/>
          </p:cNvSpPr>
          <p:nvPr>
            <p:ph type="body" idx="1"/>
          </p:nvPr>
        </p:nvSpPr>
        <p:spPr>
          <a:xfrm>
            <a:off x="838200" y="1130300"/>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矩形 7">
            <a:extLst>
              <a:ext uri="{FF2B5EF4-FFF2-40B4-BE49-F238E27FC236}">
                <a16:creationId xmlns:a16="http://schemas.microsoft.com/office/drawing/2014/main" id="{40A81332-D90E-40FF-905F-3D82076F3CB0}"/>
              </a:ext>
            </a:extLst>
          </p:cNvPr>
          <p:cNvSpPr/>
          <p:nvPr userDrawn="1"/>
        </p:nvSpPr>
        <p:spPr>
          <a:xfrm>
            <a:off x="4869542" y="6574735"/>
            <a:ext cx="2683748" cy="230832"/>
          </a:xfrm>
          <a:prstGeom prst="rect">
            <a:avLst/>
          </a:prstGeom>
        </p:spPr>
        <p:txBody>
          <a:bodyPr wrap="none">
            <a:spAutoFit/>
          </a:bodyPr>
          <a:lstStyle/>
          <a:p>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深圳市比一比网络科技有限公司</a:t>
            </a:r>
            <a:r>
              <a:rPr lang="en-US" altLang="zh-CN" sz="900" dirty="0">
                <a:solidFill>
                  <a:schemeClr val="tx1">
                    <a:lumMod val="25000"/>
                    <a:lumOff val="75000"/>
                  </a:schemeClr>
                </a:solidFill>
                <a:latin typeface="微软雅黑" panose="020B0503020204020204" pitchFamily="34" charset="-122"/>
                <a:ea typeface="微软雅黑" panose="020B0503020204020204" pitchFamily="34" charset="-122"/>
              </a:rPr>
              <a:t>@2018 </a:t>
            </a:r>
            <a:r>
              <a:rPr lang="zh-CN" altLang="en-US" sz="900" dirty="0">
                <a:solidFill>
                  <a:schemeClr val="tx1">
                    <a:lumMod val="25000"/>
                    <a:lumOff val="75000"/>
                  </a:schemeClr>
                </a:solidFill>
                <a:latin typeface="微软雅黑" panose="020B0503020204020204" pitchFamily="34" charset="-122"/>
                <a:ea typeface="微软雅黑" panose="020B0503020204020204" pitchFamily="34" charset="-122"/>
              </a:rPr>
              <a:t>版权所有</a:t>
            </a:r>
          </a:p>
        </p:txBody>
      </p:sp>
    </p:spTree>
    <p:extLst>
      <p:ext uri="{BB962C8B-B14F-4D97-AF65-F5344CB8AC3E}">
        <p14:creationId xmlns:p14="http://schemas.microsoft.com/office/powerpoint/2010/main" val="273669653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7" r:id="rId4"/>
    <p:sldLayoutId id="2147483654" r:id="rId5"/>
    <p:sldLayoutId id="2147483660" r:id="rId6"/>
    <p:sldLayoutId id="2147483652" r:id="rId7"/>
    <p:sldLayoutId id="2147483658" r:id="rId8"/>
    <p:sldLayoutId id="2147483655" r:id="rId9"/>
    <p:sldLayoutId id="2147483659" r:id="rId10"/>
  </p:sldLayoutIdLst>
  <p:txStyles>
    <p:titleStyle>
      <a:lvl1pPr algn="l" defTabSz="914400" rtl="0" eaLnBrk="1" latinLnBrk="0" hangingPunct="1">
        <a:lnSpc>
          <a:spcPct val="90000"/>
        </a:lnSpc>
        <a:spcBef>
          <a:spcPct val="0"/>
        </a:spcBef>
        <a:buNone/>
        <a:defRPr sz="2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F40B24D6-F2A1-4750-9201-A204BFDADBAD}"/>
              </a:ext>
            </a:extLst>
          </p:cNvPr>
          <p:cNvSpPr>
            <a:spLocks noGrp="1"/>
          </p:cNvSpPr>
          <p:nvPr>
            <p:ph type="subTitle" idx="1"/>
          </p:nvPr>
        </p:nvSpPr>
        <p:spPr>
          <a:xfrm>
            <a:off x="1602845" y="2678811"/>
            <a:ext cx="8648521" cy="701731"/>
          </a:xfrm>
        </p:spPr>
        <p:txBody>
          <a:bodyPr/>
          <a:lstStyle/>
          <a:p>
            <a:r>
              <a:rPr lang="zh-CN" altLang="en-US" dirty="0"/>
              <a:t>中信卡中心灵活查询平台建设方案</a:t>
            </a:r>
          </a:p>
        </p:txBody>
      </p:sp>
      <p:sp>
        <p:nvSpPr>
          <p:cNvPr id="3" name="文本占位符 2">
            <a:extLst>
              <a:ext uri="{FF2B5EF4-FFF2-40B4-BE49-F238E27FC236}">
                <a16:creationId xmlns:a16="http://schemas.microsoft.com/office/drawing/2014/main" id="{1455B3B5-F7EA-453F-85CA-30BEDE6C8E0C}"/>
              </a:ext>
            </a:extLst>
          </p:cNvPr>
          <p:cNvSpPr>
            <a:spLocks noGrp="1"/>
          </p:cNvSpPr>
          <p:nvPr>
            <p:ph type="body" sz="quarter" idx="10"/>
          </p:nvPr>
        </p:nvSpPr>
        <p:spPr/>
        <p:txBody>
          <a:bodyPr/>
          <a:lstStyle/>
          <a:p>
            <a:r>
              <a:rPr lang="en-US" altLang="zh-CN" dirty="0" err="1"/>
              <a:t>Beyebe</a:t>
            </a:r>
            <a:endParaRPr lang="zh-CN" altLang="en-US" dirty="0"/>
          </a:p>
        </p:txBody>
      </p:sp>
      <p:sp>
        <p:nvSpPr>
          <p:cNvPr id="7" name="内容占位符 6">
            <a:extLst>
              <a:ext uri="{FF2B5EF4-FFF2-40B4-BE49-F238E27FC236}">
                <a16:creationId xmlns:a16="http://schemas.microsoft.com/office/drawing/2014/main" id="{8399B002-5F98-4B64-83DD-986DB7D75651}"/>
              </a:ext>
            </a:extLst>
          </p:cNvPr>
          <p:cNvSpPr>
            <a:spLocks noGrp="1"/>
          </p:cNvSpPr>
          <p:nvPr>
            <p:ph sz="quarter" idx="11"/>
          </p:nvPr>
        </p:nvSpPr>
        <p:spPr/>
        <p:txBody>
          <a:bodyPr/>
          <a:lstStyle/>
          <a:p>
            <a:pPr marL="0" indent="0">
              <a:buNone/>
            </a:pPr>
            <a:r>
              <a:rPr lang="zh-CN" altLang="en-US" dirty="0"/>
              <a:t>蔡二丰 </a:t>
            </a:r>
            <a:r>
              <a:rPr lang="en-US" altLang="zh-CN" dirty="0"/>
              <a:t>2018-08</a:t>
            </a:r>
            <a:endParaRPr lang="zh-CN" altLang="en-US" dirty="0"/>
          </a:p>
        </p:txBody>
      </p:sp>
    </p:spTree>
    <p:extLst>
      <p:ext uri="{BB962C8B-B14F-4D97-AF65-F5344CB8AC3E}">
        <p14:creationId xmlns:p14="http://schemas.microsoft.com/office/powerpoint/2010/main" val="85453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建设思路</a:t>
            </a:r>
          </a:p>
        </p:txBody>
      </p:sp>
      <p:sp>
        <p:nvSpPr>
          <p:cNvPr id="82" name="iṣḻiḓê">
            <a:extLst>
              <a:ext uri="{FF2B5EF4-FFF2-40B4-BE49-F238E27FC236}">
                <a16:creationId xmlns:a16="http://schemas.microsoft.com/office/drawing/2014/main" id="{27809559-9C34-4021-8519-3393C0B5152B}"/>
              </a:ext>
            </a:extLst>
          </p:cNvPr>
          <p:cNvSpPr/>
          <p:nvPr/>
        </p:nvSpPr>
        <p:spPr>
          <a:xfrm>
            <a:off x="6000027" y="2068431"/>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83" name="ïṣ1ïďe">
            <a:extLst>
              <a:ext uri="{FF2B5EF4-FFF2-40B4-BE49-F238E27FC236}">
                <a16:creationId xmlns:a16="http://schemas.microsoft.com/office/drawing/2014/main" id="{9456BE30-FDD4-48FD-BA3F-E406B01A46F6}"/>
              </a:ext>
            </a:extLst>
          </p:cNvPr>
          <p:cNvSpPr/>
          <p:nvPr/>
        </p:nvSpPr>
        <p:spPr>
          <a:xfrm>
            <a:off x="6095349" y="2160786"/>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80" name="íṥ1ídê">
            <a:extLst>
              <a:ext uri="{FF2B5EF4-FFF2-40B4-BE49-F238E27FC236}">
                <a16:creationId xmlns:a16="http://schemas.microsoft.com/office/drawing/2014/main" id="{7A56CFAD-1964-40DB-A8DC-D90BC1F0E9B4}"/>
              </a:ext>
            </a:extLst>
          </p:cNvPr>
          <p:cNvSpPr/>
          <p:nvPr/>
        </p:nvSpPr>
        <p:spPr>
          <a:xfrm>
            <a:off x="6315981" y="1960363"/>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高性能高性价比</a:t>
            </a:r>
          </a:p>
        </p:txBody>
      </p:sp>
      <p:sp>
        <p:nvSpPr>
          <p:cNvPr id="81" name="ïşḷïdè">
            <a:extLst>
              <a:ext uri="{FF2B5EF4-FFF2-40B4-BE49-F238E27FC236}">
                <a16:creationId xmlns:a16="http://schemas.microsoft.com/office/drawing/2014/main" id="{ECDBA37F-FAB8-415B-904C-97D3A0754985}"/>
              </a:ext>
            </a:extLst>
          </p:cNvPr>
          <p:cNvSpPr/>
          <p:nvPr/>
        </p:nvSpPr>
        <p:spPr bwMode="auto">
          <a:xfrm>
            <a:off x="6323946" y="2245992"/>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优先选择通过软件技术手段和优化系统设计实现提升查询引擎整体性能，尽量避免通过硬件堆砌提升性能的高硬件成本方案</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íṥ1ïdè">
            <a:extLst>
              <a:ext uri="{FF2B5EF4-FFF2-40B4-BE49-F238E27FC236}">
                <a16:creationId xmlns:a16="http://schemas.microsoft.com/office/drawing/2014/main" id="{6DCD157F-38C6-4FAA-A793-3E23C7358BC0}"/>
              </a:ext>
            </a:extLst>
          </p:cNvPr>
          <p:cNvSpPr/>
          <p:nvPr/>
        </p:nvSpPr>
        <p:spPr>
          <a:xfrm>
            <a:off x="6000027" y="2929960"/>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7" name="ïṥḷiḋè">
            <a:extLst>
              <a:ext uri="{FF2B5EF4-FFF2-40B4-BE49-F238E27FC236}">
                <a16:creationId xmlns:a16="http://schemas.microsoft.com/office/drawing/2014/main" id="{25B1082F-8B18-4F98-84D7-7057781F41AF}"/>
              </a:ext>
            </a:extLst>
          </p:cNvPr>
          <p:cNvSpPr/>
          <p:nvPr/>
        </p:nvSpPr>
        <p:spPr>
          <a:xfrm>
            <a:off x="6095349" y="3022315"/>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4" name="ïśļíḋé">
            <a:extLst>
              <a:ext uri="{FF2B5EF4-FFF2-40B4-BE49-F238E27FC236}">
                <a16:creationId xmlns:a16="http://schemas.microsoft.com/office/drawing/2014/main" id="{0421FF8B-1EF2-41D5-98E9-38D116311820}"/>
              </a:ext>
            </a:extLst>
          </p:cNvPr>
          <p:cNvSpPr/>
          <p:nvPr/>
        </p:nvSpPr>
        <p:spPr>
          <a:xfrm>
            <a:off x="6323945" y="2821892"/>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高可靠高可扩展性</a:t>
            </a:r>
          </a:p>
        </p:txBody>
      </p:sp>
      <p:sp>
        <p:nvSpPr>
          <p:cNvPr id="75" name="ïś1ïḑe">
            <a:extLst>
              <a:ext uri="{FF2B5EF4-FFF2-40B4-BE49-F238E27FC236}">
                <a16:creationId xmlns:a16="http://schemas.microsoft.com/office/drawing/2014/main" id="{CA2FCA5F-5A91-4030-AFA1-992FC6A9AF94}"/>
              </a:ext>
            </a:extLst>
          </p:cNvPr>
          <p:cNvSpPr/>
          <p:nvPr/>
        </p:nvSpPr>
        <p:spPr bwMode="auto">
          <a:xfrm>
            <a:off x="6323946" y="3107521"/>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提供</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24</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小时服务能力，尽量减少系统运行过程中需要重启或停止服务的场景，大量采用参数化设计，通过配置驱动系统运行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ísľide">
            <a:extLst>
              <a:ext uri="{FF2B5EF4-FFF2-40B4-BE49-F238E27FC236}">
                <a16:creationId xmlns:a16="http://schemas.microsoft.com/office/drawing/2014/main" id="{71D6F785-FFEE-44D9-93F6-22061CFC7E42}"/>
              </a:ext>
            </a:extLst>
          </p:cNvPr>
          <p:cNvSpPr/>
          <p:nvPr/>
        </p:nvSpPr>
        <p:spPr>
          <a:xfrm>
            <a:off x="6000027" y="3791490"/>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71" name="iṡļîḓe">
            <a:extLst>
              <a:ext uri="{FF2B5EF4-FFF2-40B4-BE49-F238E27FC236}">
                <a16:creationId xmlns:a16="http://schemas.microsoft.com/office/drawing/2014/main" id="{815D4393-16E6-40AC-B960-368FFC558099}"/>
              </a:ext>
            </a:extLst>
          </p:cNvPr>
          <p:cNvSpPr/>
          <p:nvPr/>
        </p:nvSpPr>
        <p:spPr>
          <a:xfrm>
            <a:off x="6095349" y="3883845"/>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8" name="ïṧļîdè">
            <a:extLst>
              <a:ext uri="{FF2B5EF4-FFF2-40B4-BE49-F238E27FC236}">
                <a16:creationId xmlns:a16="http://schemas.microsoft.com/office/drawing/2014/main" id="{DC54553E-72D1-44BD-B61A-7AF117C21BE0}"/>
              </a:ext>
            </a:extLst>
          </p:cNvPr>
          <p:cNvSpPr/>
          <p:nvPr/>
        </p:nvSpPr>
        <p:spPr>
          <a:xfrm>
            <a:off x="6315981" y="3683422"/>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灵活丰富的查询能力</a:t>
            </a:r>
          </a:p>
        </p:txBody>
      </p:sp>
      <p:sp>
        <p:nvSpPr>
          <p:cNvPr id="69" name="í$ľîḍê">
            <a:extLst>
              <a:ext uri="{FF2B5EF4-FFF2-40B4-BE49-F238E27FC236}">
                <a16:creationId xmlns:a16="http://schemas.microsoft.com/office/drawing/2014/main" id="{0691EBA5-4BB8-4526-BAE9-A9C2E403F4F7}"/>
              </a:ext>
            </a:extLst>
          </p:cNvPr>
          <p:cNvSpPr/>
          <p:nvPr/>
        </p:nvSpPr>
        <p:spPr bwMode="auto">
          <a:xfrm>
            <a:off x="6323946" y="3969051"/>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深刻理解和挖掘灵活查询平台用户使用场景，提供尽可能灵活的查询功能，提升用户体验减少二次定制化开发的需要</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íṥḷidé">
            <a:extLst>
              <a:ext uri="{FF2B5EF4-FFF2-40B4-BE49-F238E27FC236}">
                <a16:creationId xmlns:a16="http://schemas.microsoft.com/office/drawing/2014/main" id="{BF5C7E6D-9F58-43BB-B473-3471E6DA46F8}"/>
              </a:ext>
            </a:extLst>
          </p:cNvPr>
          <p:cNvSpPr/>
          <p:nvPr/>
        </p:nvSpPr>
        <p:spPr>
          <a:xfrm>
            <a:off x="6000027" y="4653017"/>
            <a:ext cx="311973" cy="3119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5" name="íṣḻïḓê">
            <a:extLst>
              <a:ext uri="{FF2B5EF4-FFF2-40B4-BE49-F238E27FC236}">
                <a16:creationId xmlns:a16="http://schemas.microsoft.com/office/drawing/2014/main" id="{BA30F37F-F2F3-46CF-A306-30BC8E2AE1DE}"/>
              </a:ext>
            </a:extLst>
          </p:cNvPr>
          <p:cNvSpPr/>
          <p:nvPr/>
        </p:nvSpPr>
        <p:spPr>
          <a:xfrm>
            <a:off x="6095349" y="4745372"/>
            <a:ext cx="121328" cy="127263"/>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62" name="iṣľîdê">
            <a:extLst>
              <a:ext uri="{FF2B5EF4-FFF2-40B4-BE49-F238E27FC236}">
                <a16:creationId xmlns:a16="http://schemas.microsoft.com/office/drawing/2014/main" id="{62E2DAA4-CFB7-4CF5-8537-2C033C8BA461}"/>
              </a:ext>
            </a:extLst>
          </p:cNvPr>
          <p:cNvSpPr/>
          <p:nvPr/>
        </p:nvSpPr>
        <p:spPr>
          <a:xfrm>
            <a:off x="6315981" y="4544949"/>
            <a:ext cx="3640459" cy="285630"/>
          </a:xfrm>
          <a:prstGeom prst="rect">
            <a:avLst/>
          </a:prstGeom>
        </p:spPr>
        <p:txBody>
          <a:bodyPr wrap="none" lIns="90000" tIns="46800" rIns="90000" bIns="46800" anchor="b" anchorCtr="0">
            <a:no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安全全面的系统管理能力</a:t>
            </a:r>
          </a:p>
        </p:txBody>
      </p:sp>
      <p:sp>
        <p:nvSpPr>
          <p:cNvPr id="63" name="ïṡļíḑé">
            <a:extLst>
              <a:ext uri="{FF2B5EF4-FFF2-40B4-BE49-F238E27FC236}">
                <a16:creationId xmlns:a16="http://schemas.microsoft.com/office/drawing/2014/main" id="{E2287107-9FAE-4BDA-9F2F-E527098AD0FF}"/>
              </a:ext>
            </a:extLst>
          </p:cNvPr>
          <p:cNvSpPr/>
          <p:nvPr/>
        </p:nvSpPr>
        <p:spPr bwMode="auto">
          <a:xfrm>
            <a:off x="6323946" y="4830578"/>
            <a:ext cx="3640459" cy="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提供包括用户管理、权限管理、性能监控、日志管理等安全管理功能，实时监控系统运行情况，快速捕捉系统异常及时定位问题解决问题</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7" name="直接连接符 56">
            <a:extLst>
              <a:ext uri="{FF2B5EF4-FFF2-40B4-BE49-F238E27FC236}">
                <a16:creationId xmlns:a16="http://schemas.microsoft.com/office/drawing/2014/main" id="{AF49B191-1B05-4E75-8A9D-B46FA7DEFFE3}"/>
              </a:ext>
            </a:extLst>
          </p:cNvPr>
          <p:cNvCxnSpPr>
            <a:cxnSpLocks/>
          </p:cNvCxnSpPr>
          <p:nvPr/>
        </p:nvCxnSpPr>
        <p:spPr>
          <a:xfrm>
            <a:off x="6391579" y="2678817"/>
            <a:ext cx="340946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77F8DA1D-4237-4CBF-9277-5B122D966A2B}"/>
              </a:ext>
            </a:extLst>
          </p:cNvPr>
          <p:cNvCxnSpPr>
            <a:cxnSpLocks/>
          </p:cNvCxnSpPr>
          <p:nvPr/>
        </p:nvCxnSpPr>
        <p:spPr>
          <a:xfrm>
            <a:off x="6391579" y="3540346"/>
            <a:ext cx="340946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D878317F-C0DC-49AD-9102-493AE32878F7}"/>
              </a:ext>
            </a:extLst>
          </p:cNvPr>
          <p:cNvCxnSpPr>
            <a:cxnSpLocks/>
          </p:cNvCxnSpPr>
          <p:nvPr/>
        </p:nvCxnSpPr>
        <p:spPr>
          <a:xfrm>
            <a:off x="6391579" y="4401875"/>
            <a:ext cx="3409469"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29C43488-5BEB-478B-86E8-5BA9207B39C3}"/>
              </a:ext>
            </a:extLst>
          </p:cNvPr>
          <p:cNvGrpSpPr/>
          <p:nvPr/>
        </p:nvGrpSpPr>
        <p:grpSpPr>
          <a:xfrm>
            <a:off x="3258148" y="3296604"/>
            <a:ext cx="467564" cy="467177"/>
            <a:chOff x="3258148" y="3296604"/>
            <a:chExt cx="467564" cy="467177"/>
          </a:xfrm>
        </p:grpSpPr>
        <p:sp>
          <p:nvSpPr>
            <p:cNvPr id="24" name="îş1íde">
              <a:extLst>
                <a:ext uri="{FF2B5EF4-FFF2-40B4-BE49-F238E27FC236}">
                  <a16:creationId xmlns:a16="http://schemas.microsoft.com/office/drawing/2014/main" id="{4B378743-9C6A-41A7-BDA6-4E71839ADCE7}"/>
                </a:ext>
              </a:extLst>
            </p:cNvPr>
            <p:cNvSpPr/>
            <p:nvPr/>
          </p:nvSpPr>
          <p:spPr>
            <a:xfrm>
              <a:off x="3258148" y="3419293"/>
              <a:ext cx="461125" cy="122631"/>
            </a:xfrm>
            <a:custGeom>
              <a:avLst/>
              <a:gdLst/>
              <a:ahLst/>
              <a:cxnLst>
                <a:cxn ang="0">
                  <a:pos x="wd2" y="hd2"/>
                </a:cxn>
                <a:cxn ang="5400000">
                  <a:pos x="wd2" y="hd2"/>
                </a:cxn>
                <a:cxn ang="10800000">
                  <a:pos x="wd2" y="hd2"/>
                </a:cxn>
                <a:cxn ang="16200000">
                  <a:pos x="wd2" y="hd2"/>
                </a:cxn>
              </a:cxnLst>
              <a:rect l="0" t="0" r="r" b="b"/>
              <a:pathLst>
                <a:path w="21600" h="21540" extrusionOk="0">
                  <a:moveTo>
                    <a:pt x="9369" y="20968"/>
                  </a:moveTo>
                  <a:cubicBezTo>
                    <a:pt x="9287" y="21276"/>
                    <a:pt x="9173" y="21540"/>
                    <a:pt x="9047" y="21540"/>
                  </a:cubicBezTo>
                  <a:lnTo>
                    <a:pt x="21600" y="21540"/>
                  </a:lnTo>
                  <a:cubicBezTo>
                    <a:pt x="21377" y="20215"/>
                    <a:pt x="21032" y="18243"/>
                    <a:pt x="20743" y="16602"/>
                  </a:cubicBezTo>
                  <a:cubicBezTo>
                    <a:pt x="20453" y="14961"/>
                    <a:pt x="20219" y="13651"/>
                    <a:pt x="20219" y="13651"/>
                  </a:cubicBezTo>
                  <a:cubicBezTo>
                    <a:pt x="20219" y="13651"/>
                    <a:pt x="19903" y="11682"/>
                    <a:pt x="20219" y="9513"/>
                  </a:cubicBezTo>
                  <a:cubicBezTo>
                    <a:pt x="20426" y="8092"/>
                    <a:pt x="20407" y="4129"/>
                    <a:pt x="20161" y="14"/>
                  </a:cubicBezTo>
                  <a:lnTo>
                    <a:pt x="1294" y="14"/>
                  </a:lnTo>
                  <a:lnTo>
                    <a:pt x="503" y="14"/>
                  </a:lnTo>
                  <a:cubicBezTo>
                    <a:pt x="359" y="-60"/>
                    <a:pt x="228" y="160"/>
                    <a:pt x="133" y="514"/>
                  </a:cubicBezTo>
                  <a:cubicBezTo>
                    <a:pt x="39" y="867"/>
                    <a:pt x="0" y="1353"/>
                    <a:pt x="0" y="1893"/>
                  </a:cubicBezTo>
                  <a:lnTo>
                    <a:pt x="0" y="9298"/>
                  </a:lnTo>
                  <a:cubicBezTo>
                    <a:pt x="0" y="9838"/>
                    <a:pt x="38" y="10325"/>
                    <a:pt x="133" y="10677"/>
                  </a:cubicBezTo>
                  <a:cubicBezTo>
                    <a:pt x="228" y="11029"/>
                    <a:pt x="361" y="11168"/>
                    <a:pt x="503" y="11251"/>
                  </a:cubicBezTo>
                  <a:cubicBezTo>
                    <a:pt x="770" y="11407"/>
                    <a:pt x="1040" y="11449"/>
                    <a:pt x="1311" y="11453"/>
                  </a:cubicBezTo>
                  <a:cubicBezTo>
                    <a:pt x="1479" y="11456"/>
                    <a:pt x="1648" y="11445"/>
                    <a:pt x="1816" y="11436"/>
                  </a:cubicBezTo>
                  <a:cubicBezTo>
                    <a:pt x="1938" y="11430"/>
                    <a:pt x="2060" y="11430"/>
                    <a:pt x="2182" y="11436"/>
                  </a:cubicBezTo>
                  <a:cubicBezTo>
                    <a:pt x="2307" y="11506"/>
                    <a:pt x="2434" y="11576"/>
                    <a:pt x="2530" y="11871"/>
                  </a:cubicBezTo>
                  <a:cubicBezTo>
                    <a:pt x="2639" y="12207"/>
                    <a:pt x="2683" y="12745"/>
                    <a:pt x="2683" y="13279"/>
                  </a:cubicBezTo>
                  <a:cubicBezTo>
                    <a:pt x="2683" y="13282"/>
                    <a:pt x="2683" y="13286"/>
                    <a:pt x="2683" y="13290"/>
                  </a:cubicBezTo>
                  <a:cubicBezTo>
                    <a:pt x="2679" y="14598"/>
                    <a:pt x="2670" y="15978"/>
                    <a:pt x="2901" y="16923"/>
                  </a:cubicBezTo>
                  <a:cubicBezTo>
                    <a:pt x="3043" y="17505"/>
                    <a:pt x="3253" y="17744"/>
                    <a:pt x="3474" y="17665"/>
                  </a:cubicBezTo>
                  <a:lnTo>
                    <a:pt x="6524" y="17665"/>
                  </a:lnTo>
                  <a:lnTo>
                    <a:pt x="9047" y="17881"/>
                  </a:lnTo>
                  <a:cubicBezTo>
                    <a:pt x="9173" y="17881"/>
                    <a:pt x="9287" y="18007"/>
                    <a:pt x="9369" y="18317"/>
                  </a:cubicBezTo>
                  <a:cubicBezTo>
                    <a:pt x="9451" y="18626"/>
                    <a:pt x="9529" y="19054"/>
                    <a:pt x="9529" y="19525"/>
                  </a:cubicBezTo>
                  <a:lnTo>
                    <a:pt x="9529" y="19762"/>
                  </a:lnTo>
                  <a:cubicBezTo>
                    <a:pt x="9529" y="20234"/>
                    <a:pt x="9451" y="20659"/>
                    <a:pt x="9369" y="20968"/>
                  </a:cubicBezTo>
                  <a:close/>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îṣḷîḍê">
              <a:extLst>
                <a:ext uri="{FF2B5EF4-FFF2-40B4-BE49-F238E27FC236}">
                  <a16:creationId xmlns:a16="http://schemas.microsoft.com/office/drawing/2014/main" id="{BAA46D0C-2205-4A9C-B10F-84E3CB8B4684}"/>
                </a:ext>
              </a:extLst>
            </p:cNvPr>
            <p:cNvSpPr/>
            <p:nvPr/>
          </p:nvSpPr>
          <p:spPr>
            <a:xfrm>
              <a:off x="3258148" y="3296604"/>
              <a:ext cx="430394" cy="122770"/>
            </a:xfrm>
            <a:custGeom>
              <a:avLst/>
              <a:gdLst/>
              <a:ahLst/>
              <a:cxnLst>
                <a:cxn ang="0">
                  <a:pos x="wd2" y="hd2"/>
                </a:cxn>
                <a:cxn ang="5400000">
                  <a:pos x="wd2" y="hd2"/>
                </a:cxn>
                <a:cxn ang="10800000">
                  <a:pos x="wd2" y="hd2"/>
                </a:cxn>
                <a:cxn ang="16200000">
                  <a:pos x="wd2" y="hd2"/>
                </a:cxn>
              </a:cxnLst>
              <a:rect l="0" t="0" r="r" b="b"/>
              <a:pathLst>
                <a:path w="21600" h="20646" extrusionOk="0">
                  <a:moveTo>
                    <a:pt x="6681" y="878"/>
                  </a:moveTo>
                  <a:cubicBezTo>
                    <a:pt x="6671" y="887"/>
                    <a:pt x="6661" y="896"/>
                    <a:pt x="6651" y="905"/>
                  </a:cubicBezTo>
                  <a:cubicBezTo>
                    <a:pt x="6641" y="914"/>
                    <a:pt x="6631" y="924"/>
                    <a:pt x="6622" y="933"/>
                  </a:cubicBezTo>
                  <a:cubicBezTo>
                    <a:pt x="6631" y="924"/>
                    <a:pt x="6641" y="914"/>
                    <a:pt x="6651" y="905"/>
                  </a:cubicBezTo>
                  <a:cubicBezTo>
                    <a:pt x="6661" y="896"/>
                    <a:pt x="6671" y="887"/>
                    <a:pt x="6681" y="878"/>
                  </a:cubicBezTo>
                  <a:close/>
                  <a:moveTo>
                    <a:pt x="6935" y="676"/>
                  </a:moveTo>
                  <a:cubicBezTo>
                    <a:pt x="6928" y="681"/>
                    <a:pt x="6922" y="686"/>
                    <a:pt x="6915" y="692"/>
                  </a:cubicBezTo>
                  <a:cubicBezTo>
                    <a:pt x="6908" y="697"/>
                    <a:pt x="6901" y="702"/>
                    <a:pt x="6895" y="708"/>
                  </a:cubicBezTo>
                  <a:cubicBezTo>
                    <a:pt x="6901" y="702"/>
                    <a:pt x="6908" y="697"/>
                    <a:pt x="6915" y="692"/>
                  </a:cubicBezTo>
                  <a:cubicBezTo>
                    <a:pt x="6922" y="686"/>
                    <a:pt x="6928" y="681"/>
                    <a:pt x="6935" y="676"/>
                  </a:cubicBezTo>
                  <a:close/>
                  <a:moveTo>
                    <a:pt x="538" y="37"/>
                  </a:moveTo>
                  <a:cubicBezTo>
                    <a:pt x="384" y="-34"/>
                    <a:pt x="244" y="178"/>
                    <a:pt x="143" y="516"/>
                  </a:cubicBezTo>
                  <a:cubicBezTo>
                    <a:pt x="41" y="854"/>
                    <a:pt x="0" y="1319"/>
                    <a:pt x="0" y="1836"/>
                  </a:cubicBezTo>
                  <a:lnTo>
                    <a:pt x="0" y="8926"/>
                  </a:lnTo>
                  <a:cubicBezTo>
                    <a:pt x="0" y="9442"/>
                    <a:pt x="41" y="9909"/>
                    <a:pt x="143" y="10246"/>
                  </a:cubicBezTo>
                  <a:cubicBezTo>
                    <a:pt x="245" y="10583"/>
                    <a:pt x="387" y="10716"/>
                    <a:pt x="538" y="10795"/>
                  </a:cubicBezTo>
                  <a:cubicBezTo>
                    <a:pt x="1004" y="11037"/>
                    <a:pt x="1475" y="10992"/>
                    <a:pt x="1946" y="10973"/>
                  </a:cubicBezTo>
                  <a:cubicBezTo>
                    <a:pt x="2076" y="10967"/>
                    <a:pt x="2207" y="10967"/>
                    <a:pt x="2338" y="10973"/>
                  </a:cubicBezTo>
                  <a:cubicBezTo>
                    <a:pt x="2410" y="11009"/>
                    <a:pt x="2483" y="11046"/>
                    <a:pt x="2551" y="11116"/>
                  </a:cubicBezTo>
                  <a:cubicBezTo>
                    <a:pt x="2609" y="11176"/>
                    <a:pt x="2663" y="11259"/>
                    <a:pt x="2710" y="11389"/>
                  </a:cubicBezTo>
                  <a:cubicBezTo>
                    <a:pt x="2828" y="11711"/>
                    <a:pt x="2874" y="12225"/>
                    <a:pt x="2874" y="12737"/>
                  </a:cubicBezTo>
                  <a:cubicBezTo>
                    <a:pt x="2874" y="12740"/>
                    <a:pt x="2874" y="12744"/>
                    <a:pt x="2874" y="12748"/>
                  </a:cubicBezTo>
                  <a:cubicBezTo>
                    <a:pt x="2870" y="14000"/>
                    <a:pt x="2861" y="15321"/>
                    <a:pt x="3108" y="16226"/>
                  </a:cubicBezTo>
                  <a:cubicBezTo>
                    <a:pt x="3260" y="16783"/>
                    <a:pt x="3485" y="17012"/>
                    <a:pt x="3722" y="16936"/>
                  </a:cubicBezTo>
                  <a:lnTo>
                    <a:pt x="6990" y="16936"/>
                  </a:lnTo>
                  <a:lnTo>
                    <a:pt x="9693" y="17143"/>
                  </a:lnTo>
                  <a:cubicBezTo>
                    <a:pt x="9828" y="17143"/>
                    <a:pt x="9950" y="17264"/>
                    <a:pt x="10038" y="17560"/>
                  </a:cubicBezTo>
                  <a:cubicBezTo>
                    <a:pt x="10126" y="17857"/>
                    <a:pt x="10210" y="18266"/>
                    <a:pt x="10210" y="18717"/>
                  </a:cubicBezTo>
                  <a:lnTo>
                    <a:pt x="10210" y="18944"/>
                  </a:lnTo>
                  <a:cubicBezTo>
                    <a:pt x="10210" y="19395"/>
                    <a:pt x="10126" y="19803"/>
                    <a:pt x="10038" y="20098"/>
                  </a:cubicBezTo>
                  <a:cubicBezTo>
                    <a:pt x="9950" y="20393"/>
                    <a:pt x="9828" y="20646"/>
                    <a:pt x="9693" y="20646"/>
                  </a:cubicBezTo>
                  <a:lnTo>
                    <a:pt x="21600" y="20646"/>
                  </a:lnTo>
                  <a:cubicBezTo>
                    <a:pt x="21588" y="20641"/>
                    <a:pt x="21321" y="17350"/>
                    <a:pt x="21286" y="17022"/>
                  </a:cubicBezTo>
                  <a:cubicBezTo>
                    <a:pt x="21085" y="15149"/>
                    <a:pt x="20816" y="13334"/>
                    <a:pt x="20489" y="11675"/>
                  </a:cubicBezTo>
                  <a:cubicBezTo>
                    <a:pt x="20165" y="10031"/>
                    <a:pt x="19764" y="8576"/>
                    <a:pt x="19316" y="7300"/>
                  </a:cubicBezTo>
                  <a:cubicBezTo>
                    <a:pt x="16421" y="-954"/>
                    <a:pt x="12346" y="37"/>
                    <a:pt x="8549" y="37"/>
                  </a:cubicBezTo>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iṩ1iḓê">
              <a:extLst>
                <a:ext uri="{FF2B5EF4-FFF2-40B4-BE49-F238E27FC236}">
                  <a16:creationId xmlns:a16="http://schemas.microsoft.com/office/drawing/2014/main" id="{AA8E8A1C-F697-4595-9E7E-565F1963375C}"/>
                </a:ext>
              </a:extLst>
            </p:cNvPr>
            <p:cNvSpPr/>
            <p:nvPr/>
          </p:nvSpPr>
          <p:spPr>
            <a:xfrm>
              <a:off x="3258148" y="3541842"/>
              <a:ext cx="467564" cy="122630"/>
            </a:xfrm>
            <a:custGeom>
              <a:avLst/>
              <a:gdLst/>
              <a:ahLst/>
              <a:cxnLst>
                <a:cxn ang="0">
                  <a:pos x="wd2" y="hd2"/>
                </a:cxn>
                <a:cxn ang="5400000">
                  <a:pos x="wd2" y="hd2"/>
                </a:cxn>
                <a:cxn ang="10800000">
                  <a:pos x="wd2" y="hd2"/>
                </a:cxn>
                <a:cxn ang="16200000">
                  <a:pos x="wd2" y="hd2"/>
                </a:cxn>
              </a:cxnLst>
              <a:rect l="0" t="0" r="r" b="b"/>
              <a:pathLst>
                <a:path w="21460" h="21540" extrusionOk="0">
                  <a:moveTo>
                    <a:pt x="21348" y="1150"/>
                  </a:moveTo>
                  <a:cubicBezTo>
                    <a:pt x="21310" y="889"/>
                    <a:pt x="21246" y="494"/>
                    <a:pt x="21167" y="14"/>
                  </a:cubicBezTo>
                  <a:lnTo>
                    <a:pt x="2529" y="14"/>
                  </a:lnTo>
                  <a:lnTo>
                    <a:pt x="492" y="14"/>
                  </a:lnTo>
                  <a:cubicBezTo>
                    <a:pt x="351" y="-60"/>
                    <a:pt x="223" y="160"/>
                    <a:pt x="131" y="514"/>
                  </a:cubicBezTo>
                  <a:cubicBezTo>
                    <a:pt x="38" y="867"/>
                    <a:pt x="0" y="1353"/>
                    <a:pt x="0" y="1893"/>
                  </a:cubicBezTo>
                  <a:lnTo>
                    <a:pt x="0" y="9298"/>
                  </a:lnTo>
                  <a:cubicBezTo>
                    <a:pt x="0" y="9838"/>
                    <a:pt x="37" y="10325"/>
                    <a:pt x="131" y="10677"/>
                  </a:cubicBezTo>
                  <a:cubicBezTo>
                    <a:pt x="224" y="11029"/>
                    <a:pt x="354" y="11168"/>
                    <a:pt x="492" y="11251"/>
                  </a:cubicBezTo>
                  <a:cubicBezTo>
                    <a:pt x="918" y="11504"/>
                    <a:pt x="1349" y="11456"/>
                    <a:pt x="1779" y="11436"/>
                  </a:cubicBezTo>
                  <a:cubicBezTo>
                    <a:pt x="1899" y="11430"/>
                    <a:pt x="2019" y="11430"/>
                    <a:pt x="2138" y="11436"/>
                  </a:cubicBezTo>
                  <a:cubicBezTo>
                    <a:pt x="2260" y="11506"/>
                    <a:pt x="2385" y="11576"/>
                    <a:pt x="2479" y="11871"/>
                  </a:cubicBezTo>
                  <a:cubicBezTo>
                    <a:pt x="2586" y="12207"/>
                    <a:pt x="2629" y="12745"/>
                    <a:pt x="2629" y="13279"/>
                  </a:cubicBezTo>
                  <a:cubicBezTo>
                    <a:pt x="2629" y="13282"/>
                    <a:pt x="2629" y="13286"/>
                    <a:pt x="2629" y="13290"/>
                  </a:cubicBezTo>
                  <a:cubicBezTo>
                    <a:pt x="2625" y="14598"/>
                    <a:pt x="2616" y="15978"/>
                    <a:pt x="2842" y="16923"/>
                  </a:cubicBezTo>
                  <a:cubicBezTo>
                    <a:pt x="2981" y="17505"/>
                    <a:pt x="3187" y="17744"/>
                    <a:pt x="3404" y="17665"/>
                  </a:cubicBezTo>
                  <a:lnTo>
                    <a:pt x="3509" y="17665"/>
                  </a:lnTo>
                  <a:lnTo>
                    <a:pt x="6393" y="17665"/>
                  </a:lnTo>
                  <a:lnTo>
                    <a:pt x="8865" y="17881"/>
                  </a:lnTo>
                  <a:cubicBezTo>
                    <a:pt x="8988" y="17881"/>
                    <a:pt x="9100" y="18007"/>
                    <a:pt x="9180" y="18317"/>
                  </a:cubicBezTo>
                  <a:cubicBezTo>
                    <a:pt x="9261" y="18626"/>
                    <a:pt x="9337" y="19054"/>
                    <a:pt x="9337" y="19525"/>
                  </a:cubicBezTo>
                  <a:lnTo>
                    <a:pt x="9337" y="19762"/>
                  </a:lnTo>
                  <a:cubicBezTo>
                    <a:pt x="9337" y="20234"/>
                    <a:pt x="9261" y="20659"/>
                    <a:pt x="9180" y="20968"/>
                  </a:cubicBezTo>
                  <a:cubicBezTo>
                    <a:pt x="9100" y="21276"/>
                    <a:pt x="8988" y="21540"/>
                    <a:pt x="8865" y="21540"/>
                  </a:cubicBezTo>
                  <a:lnTo>
                    <a:pt x="19584" y="21540"/>
                  </a:lnTo>
                  <a:cubicBezTo>
                    <a:pt x="19588" y="21288"/>
                    <a:pt x="19589" y="21021"/>
                    <a:pt x="19586" y="20732"/>
                  </a:cubicBezTo>
                  <a:cubicBezTo>
                    <a:pt x="19547" y="17259"/>
                    <a:pt x="19605" y="16667"/>
                    <a:pt x="19896" y="15929"/>
                  </a:cubicBezTo>
                  <a:cubicBezTo>
                    <a:pt x="20186" y="15190"/>
                    <a:pt x="20303" y="13786"/>
                    <a:pt x="20070" y="13047"/>
                  </a:cubicBezTo>
                  <a:cubicBezTo>
                    <a:pt x="19838" y="12308"/>
                    <a:pt x="19838" y="12308"/>
                    <a:pt x="19838" y="12308"/>
                  </a:cubicBezTo>
                  <a:cubicBezTo>
                    <a:pt x="19838" y="12308"/>
                    <a:pt x="20012" y="11865"/>
                    <a:pt x="20283" y="11200"/>
                  </a:cubicBezTo>
                  <a:cubicBezTo>
                    <a:pt x="20554" y="10534"/>
                    <a:pt x="20496" y="9574"/>
                    <a:pt x="20419" y="8835"/>
                  </a:cubicBezTo>
                  <a:cubicBezTo>
                    <a:pt x="20341" y="8096"/>
                    <a:pt x="20186" y="6397"/>
                    <a:pt x="20361" y="6101"/>
                  </a:cubicBezTo>
                  <a:cubicBezTo>
                    <a:pt x="20535" y="5805"/>
                    <a:pt x="20845" y="5066"/>
                    <a:pt x="21116" y="4475"/>
                  </a:cubicBezTo>
                  <a:cubicBezTo>
                    <a:pt x="21387" y="3884"/>
                    <a:pt x="21600" y="2850"/>
                    <a:pt x="21348" y="1150"/>
                  </a:cubicBezTo>
                  <a:close/>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ïṩľíḓe">
              <a:extLst>
                <a:ext uri="{FF2B5EF4-FFF2-40B4-BE49-F238E27FC236}">
                  <a16:creationId xmlns:a16="http://schemas.microsoft.com/office/drawing/2014/main" id="{8A31DBB5-6E57-4A31-AD02-8FF5B854602A}"/>
                </a:ext>
              </a:extLst>
            </p:cNvPr>
            <p:cNvSpPr/>
            <p:nvPr/>
          </p:nvSpPr>
          <p:spPr>
            <a:xfrm>
              <a:off x="3258148" y="3664391"/>
              <a:ext cx="426681" cy="99390"/>
            </a:xfrm>
            <a:custGeom>
              <a:avLst/>
              <a:gdLst/>
              <a:ahLst/>
              <a:cxnLst>
                <a:cxn ang="0">
                  <a:pos x="wd2" y="hd2"/>
                </a:cxn>
                <a:cxn ang="5400000">
                  <a:pos x="wd2" y="hd2"/>
                </a:cxn>
                <a:cxn ang="10800000">
                  <a:pos x="wd2" y="hd2"/>
                </a:cxn>
                <a:cxn ang="16200000">
                  <a:pos x="wd2" y="hd2"/>
                </a:cxn>
              </a:cxnLst>
              <a:rect l="0" t="0" r="r" b="b"/>
              <a:pathLst>
                <a:path w="21600" h="21526" extrusionOk="0">
                  <a:moveTo>
                    <a:pt x="3529" y="17"/>
                  </a:moveTo>
                  <a:lnTo>
                    <a:pt x="543" y="17"/>
                  </a:lnTo>
                  <a:cubicBezTo>
                    <a:pt x="388" y="-74"/>
                    <a:pt x="246" y="198"/>
                    <a:pt x="144" y="633"/>
                  </a:cubicBezTo>
                  <a:cubicBezTo>
                    <a:pt x="42" y="1069"/>
                    <a:pt x="0" y="1668"/>
                    <a:pt x="0" y="2334"/>
                  </a:cubicBezTo>
                  <a:lnTo>
                    <a:pt x="0" y="11465"/>
                  </a:lnTo>
                  <a:cubicBezTo>
                    <a:pt x="0" y="12130"/>
                    <a:pt x="41" y="12731"/>
                    <a:pt x="144" y="13165"/>
                  </a:cubicBezTo>
                  <a:cubicBezTo>
                    <a:pt x="247" y="13599"/>
                    <a:pt x="390" y="13771"/>
                    <a:pt x="543" y="13872"/>
                  </a:cubicBezTo>
                  <a:cubicBezTo>
                    <a:pt x="1013" y="14184"/>
                    <a:pt x="1488" y="14129"/>
                    <a:pt x="1963" y="14101"/>
                  </a:cubicBezTo>
                  <a:cubicBezTo>
                    <a:pt x="2046" y="14096"/>
                    <a:pt x="2130" y="14100"/>
                    <a:pt x="2214" y="14101"/>
                  </a:cubicBezTo>
                  <a:cubicBezTo>
                    <a:pt x="2262" y="14101"/>
                    <a:pt x="2310" y="14098"/>
                    <a:pt x="2358" y="14101"/>
                  </a:cubicBezTo>
                  <a:cubicBezTo>
                    <a:pt x="2493" y="14187"/>
                    <a:pt x="2630" y="14274"/>
                    <a:pt x="2734" y="14637"/>
                  </a:cubicBezTo>
                  <a:cubicBezTo>
                    <a:pt x="2853" y="15051"/>
                    <a:pt x="2899" y="15715"/>
                    <a:pt x="2899" y="16373"/>
                  </a:cubicBezTo>
                  <a:cubicBezTo>
                    <a:pt x="2899" y="16378"/>
                    <a:pt x="2899" y="16383"/>
                    <a:pt x="2899" y="16387"/>
                  </a:cubicBezTo>
                  <a:cubicBezTo>
                    <a:pt x="2901" y="17923"/>
                    <a:pt x="2898" y="19550"/>
                    <a:pt x="3135" y="20664"/>
                  </a:cubicBezTo>
                  <a:cubicBezTo>
                    <a:pt x="3232" y="21121"/>
                    <a:pt x="3359" y="21406"/>
                    <a:pt x="3500" y="21526"/>
                  </a:cubicBezTo>
                  <a:lnTo>
                    <a:pt x="15185" y="21526"/>
                  </a:lnTo>
                  <a:cubicBezTo>
                    <a:pt x="15168" y="20238"/>
                    <a:pt x="15170" y="18776"/>
                    <a:pt x="15208" y="17242"/>
                  </a:cubicBezTo>
                  <a:cubicBezTo>
                    <a:pt x="15248" y="15634"/>
                    <a:pt x="15329" y="13951"/>
                    <a:pt x="15472" y="12305"/>
                  </a:cubicBezTo>
                  <a:cubicBezTo>
                    <a:pt x="15472" y="12305"/>
                    <a:pt x="16391" y="3467"/>
                    <a:pt x="17095" y="3649"/>
                  </a:cubicBezTo>
                  <a:cubicBezTo>
                    <a:pt x="17800" y="3832"/>
                    <a:pt x="19936" y="4834"/>
                    <a:pt x="20513" y="4469"/>
                  </a:cubicBezTo>
                  <a:cubicBezTo>
                    <a:pt x="21041" y="4136"/>
                    <a:pt x="21550" y="3418"/>
                    <a:pt x="21600" y="17"/>
                  </a:cubicBezTo>
                  <a:lnTo>
                    <a:pt x="3529" y="17"/>
                  </a:lnTo>
                  <a:close/>
                </a:path>
              </a:pathLst>
            </a:custGeom>
            <a:solidFill>
              <a:schemeClr val="tx1">
                <a:lumMod val="50000"/>
                <a:lumOff val="50000"/>
              </a:schemeClr>
            </a:solidFill>
            <a:ln w="12700" cap="flat">
              <a:noFill/>
              <a:miter lim="400000"/>
            </a:ln>
            <a:effectLst/>
          </p:spPr>
          <p:txBody>
            <a:bodyPr anchor="ctr"/>
            <a:lstStyle/>
            <a:p>
              <a:pPr algn="ct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4" name="íS1ïḍé">
            <a:extLst>
              <a:ext uri="{FF2B5EF4-FFF2-40B4-BE49-F238E27FC236}">
                <a16:creationId xmlns:a16="http://schemas.microsoft.com/office/drawing/2014/main" id="{603B8504-2870-4936-B173-FF8B164612DC}"/>
              </a:ext>
            </a:extLst>
          </p:cNvPr>
          <p:cNvSpPr/>
          <p:nvPr/>
        </p:nvSpPr>
        <p:spPr>
          <a:xfrm>
            <a:off x="2874459" y="2274141"/>
            <a:ext cx="1873915" cy="866899"/>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bg1">
              <a:lumMod val="85000"/>
            </a:schemeClr>
          </a:solidFill>
          <a:ln w="12700">
            <a:miter lim="400000"/>
          </a:ln>
        </p:spPr>
        <p:txBody>
          <a:bodyPr lIns="71437" tIns="71437" rIns="71437" bIns="71437" anchor="ctr"/>
          <a:lstStyle/>
          <a:p>
            <a:pPr algn="ctr">
              <a:defRPr sz="3200" cap="none">
                <a:solidFill>
                  <a:srgbClr val="000000"/>
                </a:solidFill>
              </a:defRPr>
            </a:pPr>
            <a:endParaRPr sz="1400">
              <a:solidFill>
                <a:schemeClr val="bg1"/>
              </a:solidFill>
              <a:latin typeface="微软雅黑" panose="020B0503020204020204" pitchFamily="34" charset="-122"/>
              <a:ea typeface="微软雅黑" panose="020B0503020204020204" pitchFamily="34" charset="-122"/>
            </a:endParaRPr>
          </a:p>
        </p:txBody>
      </p:sp>
      <p:sp>
        <p:nvSpPr>
          <p:cNvPr id="85" name="íŝ1iďé">
            <a:extLst>
              <a:ext uri="{FF2B5EF4-FFF2-40B4-BE49-F238E27FC236}">
                <a16:creationId xmlns:a16="http://schemas.microsoft.com/office/drawing/2014/main" id="{8C0ACD31-8E54-4D09-84CD-89A4ABFF7B6B}"/>
              </a:ext>
            </a:extLst>
          </p:cNvPr>
          <p:cNvSpPr/>
          <p:nvPr/>
        </p:nvSpPr>
        <p:spPr>
          <a:xfrm rot="16221438">
            <a:off x="1724088" y="2790171"/>
            <a:ext cx="1873914" cy="866899"/>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tx2"/>
          </a:solidFill>
          <a:ln w="12700">
            <a:noFill/>
            <a:miter lim="400000"/>
          </a:ln>
        </p:spPr>
        <p:txBody>
          <a:bodyPr lIns="71437" tIns="71437" rIns="71437" bIns="71437" anchor="ctr"/>
          <a:lstStyle/>
          <a:p>
            <a:pPr algn="ctr">
              <a:defRPr sz="3200" cap="none">
                <a:solidFill>
                  <a:srgbClr val="000000"/>
                </a:solidFill>
              </a:defRPr>
            </a:pPr>
            <a:endParaRPr sz="1400">
              <a:latin typeface="微软雅黑" panose="020B0503020204020204" pitchFamily="34" charset="-122"/>
              <a:ea typeface="微软雅黑" panose="020B0503020204020204" pitchFamily="34" charset="-122"/>
            </a:endParaRPr>
          </a:p>
        </p:txBody>
      </p:sp>
      <p:sp>
        <p:nvSpPr>
          <p:cNvPr id="86" name="i$ḷïḍè">
            <a:extLst>
              <a:ext uri="{FF2B5EF4-FFF2-40B4-BE49-F238E27FC236}">
                <a16:creationId xmlns:a16="http://schemas.microsoft.com/office/drawing/2014/main" id="{427010AD-D9A9-4F22-9FCB-F2E6E4533D01}"/>
              </a:ext>
            </a:extLst>
          </p:cNvPr>
          <p:cNvSpPr/>
          <p:nvPr/>
        </p:nvSpPr>
        <p:spPr>
          <a:xfrm rot="10771382">
            <a:off x="2235084" y="3939648"/>
            <a:ext cx="1873915" cy="866901"/>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bg1">
              <a:lumMod val="85000"/>
            </a:schemeClr>
          </a:solidFill>
          <a:ln w="12700">
            <a:miter lim="400000"/>
          </a:ln>
        </p:spPr>
        <p:txBody>
          <a:bodyPr lIns="71437" tIns="71437" rIns="71437" bIns="71437" anchor="ctr"/>
          <a:lstStyle/>
          <a:p>
            <a:pPr algn="ctr">
              <a:defRPr sz="3200" cap="none">
                <a:solidFill>
                  <a:srgbClr val="000000"/>
                </a:solidFill>
              </a:defRPr>
            </a:pPr>
            <a:endParaRPr sz="1400">
              <a:solidFill>
                <a:schemeClr val="bg1"/>
              </a:solidFill>
              <a:latin typeface="微软雅黑" panose="020B0503020204020204" pitchFamily="34" charset="-122"/>
              <a:ea typeface="微软雅黑" panose="020B0503020204020204" pitchFamily="34" charset="-122"/>
            </a:endParaRPr>
          </a:p>
        </p:txBody>
      </p:sp>
      <p:sp>
        <p:nvSpPr>
          <p:cNvPr id="87" name="ïsļiḑê">
            <a:extLst>
              <a:ext uri="{FF2B5EF4-FFF2-40B4-BE49-F238E27FC236}">
                <a16:creationId xmlns:a16="http://schemas.microsoft.com/office/drawing/2014/main" id="{30CD788A-7923-48C9-9347-A40C46626ACD}"/>
              </a:ext>
            </a:extLst>
          </p:cNvPr>
          <p:cNvSpPr/>
          <p:nvPr/>
        </p:nvSpPr>
        <p:spPr>
          <a:xfrm rot="5419948">
            <a:off x="3385457" y="3418583"/>
            <a:ext cx="1873914" cy="866900"/>
          </a:xfrm>
          <a:custGeom>
            <a:avLst/>
            <a:gdLst/>
            <a:ahLst/>
            <a:cxnLst>
              <a:cxn ang="0">
                <a:pos x="wd2" y="hd2"/>
              </a:cxn>
              <a:cxn ang="5400000">
                <a:pos x="wd2" y="hd2"/>
              </a:cxn>
              <a:cxn ang="10800000">
                <a:pos x="wd2" y="hd2"/>
              </a:cxn>
              <a:cxn ang="16200000">
                <a:pos x="wd2" y="hd2"/>
              </a:cxn>
            </a:cxnLst>
            <a:rect l="0" t="0" r="r" b="b"/>
            <a:pathLst>
              <a:path w="21568" h="21033" extrusionOk="0">
                <a:moveTo>
                  <a:pt x="971" y="5974"/>
                </a:moveTo>
                <a:cubicBezTo>
                  <a:pt x="3506" y="8385"/>
                  <a:pt x="6310" y="9259"/>
                  <a:pt x="9067" y="8500"/>
                </a:cubicBezTo>
                <a:cubicBezTo>
                  <a:pt x="12027" y="7685"/>
                  <a:pt x="14803" y="5028"/>
                  <a:pt x="17042" y="868"/>
                </a:cubicBezTo>
                <a:cubicBezTo>
                  <a:pt x="17290" y="327"/>
                  <a:pt x="17629" y="15"/>
                  <a:pt x="17985" y="0"/>
                </a:cubicBezTo>
                <a:cubicBezTo>
                  <a:pt x="18343" y="-14"/>
                  <a:pt x="18690" y="274"/>
                  <a:pt x="18947" y="800"/>
                </a:cubicBezTo>
                <a:lnTo>
                  <a:pt x="21171" y="5725"/>
                </a:lnTo>
                <a:cubicBezTo>
                  <a:pt x="21381" y="6107"/>
                  <a:pt x="21519" y="6637"/>
                  <a:pt x="21557" y="7217"/>
                </a:cubicBezTo>
                <a:cubicBezTo>
                  <a:pt x="21587" y="7667"/>
                  <a:pt x="21556" y="8116"/>
                  <a:pt x="21480" y="8527"/>
                </a:cubicBezTo>
                <a:cubicBezTo>
                  <a:pt x="21396" y="8984"/>
                  <a:pt x="21257" y="9395"/>
                  <a:pt x="21070" y="9715"/>
                </a:cubicBezTo>
                <a:cubicBezTo>
                  <a:pt x="18821" y="13981"/>
                  <a:pt x="16159" y="17167"/>
                  <a:pt x="13268" y="19055"/>
                </a:cubicBezTo>
                <a:cubicBezTo>
                  <a:pt x="10067" y="21145"/>
                  <a:pt x="6675" y="21586"/>
                  <a:pt x="3376" y="20342"/>
                </a:cubicBezTo>
                <a:cubicBezTo>
                  <a:pt x="3113" y="20235"/>
                  <a:pt x="2869" y="19976"/>
                  <a:pt x="2672" y="19594"/>
                </a:cubicBezTo>
                <a:cubicBezTo>
                  <a:pt x="2447" y="19159"/>
                  <a:pt x="2292" y="18586"/>
                  <a:pt x="2231" y="17955"/>
                </a:cubicBezTo>
                <a:cubicBezTo>
                  <a:pt x="2003" y="16237"/>
                  <a:pt x="1721" y="14553"/>
                  <a:pt x="1388" y="12914"/>
                </a:cubicBezTo>
                <a:cubicBezTo>
                  <a:pt x="1028" y="11146"/>
                  <a:pt x="609" y="9434"/>
                  <a:pt x="134" y="7791"/>
                </a:cubicBezTo>
                <a:cubicBezTo>
                  <a:pt x="62" y="7574"/>
                  <a:pt x="20" y="7330"/>
                  <a:pt x="5" y="7082"/>
                </a:cubicBezTo>
                <a:cubicBezTo>
                  <a:pt x="-13" y="6762"/>
                  <a:pt x="15" y="6420"/>
                  <a:pt x="122" y="6161"/>
                </a:cubicBezTo>
                <a:cubicBezTo>
                  <a:pt x="227" y="5908"/>
                  <a:pt x="379" y="5804"/>
                  <a:pt x="529" y="5784"/>
                </a:cubicBezTo>
                <a:cubicBezTo>
                  <a:pt x="677" y="5764"/>
                  <a:pt x="830" y="5824"/>
                  <a:pt x="971" y="5974"/>
                </a:cubicBezTo>
                <a:close/>
              </a:path>
            </a:pathLst>
          </a:custGeom>
          <a:solidFill>
            <a:schemeClr val="bg1">
              <a:lumMod val="85000"/>
            </a:schemeClr>
          </a:solidFill>
          <a:ln w="12700">
            <a:miter lim="400000"/>
          </a:ln>
        </p:spPr>
        <p:txBody>
          <a:bodyPr lIns="71437" tIns="71437" rIns="71437" bIns="71437" anchor="ctr"/>
          <a:lstStyle/>
          <a:p>
            <a:pPr algn="ctr">
              <a:defRPr sz="3200" cap="none">
                <a:solidFill>
                  <a:srgbClr val="000000"/>
                </a:solidFill>
              </a:defRPr>
            </a:pPr>
            <a:endParaRPr sz="1400">
              <a:solidFill>
                <a:schemeClr val="bg1"/>
              </a:solidFill>
              <a:latin typeface="微软雅黑" panose="020B0503020204020204" pitchFamily="34" charset="-122"/>
              <a:ea typeface="微软雅黑" panose="020B0503020204020204" pitchFamily="34" charset="-122"/>
            </a:endParaRPr>
          </a:p>
        </p:txBody>
      </p:sp>
      <p:sp>
        <p:nvSpPr>
          <p:cNvPr id="88" name="ïSļîḋe">
            <a:extLst>
              <a:ext uri="{FF2B5EF4-FFF2-40B4-BE49-F238E27FC236}">
                <a16:creationId xmlns:a16="http://schemas.microsoft.com/office/drawing/2014/main" id="{E23D1B5D-6E48-449E-977F-A6E720CF3647}"/>
              </a:ext>
            </a:extLst>
          </p:cNvPr>
          <p:cNvSpPr/>
          <p:nvPr/>
        </p:nvSpPr>
        <p:spPr>
          <a:xfrm>
            <a:off x="2345427" y="2381219"/>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bg1"/>
                </a:solidFill>
                <a:latin typeface="微软雅黑" panose="020B0503020204020204" pitchFamily="34" charset="-122"/>
                <a:ea typeface="微软雅黑" panose="020B0503020204020204" pitchFamily="34" charset="-122"/>
              </a:rPr>
              <a:t>01</a:t>
            </a:r>
          </a:p>
        </p:txBody>
      </p:sp>
      <p:sp>
        <p:nvSpPr>
          <p:cNvPr id="89" name="îṡļïḓê">
            <a:extLst>
              <a:ext uri="{FF2B5EF4-FFF2-40B4-BE49-F238E27FC236}">
                <a16:creationId xmlns:a16="http://schemas.microsoft.com/office/drawing/2014/main" id="{46F71FEE-13C7-4924-91B8-116A90408EC2}"/>
              </a:ext>
            </a:extLst>
          </p:cNvPr>
          <p:cNvSpPr/>
          <p:nvPr/>
        </p:nvSpPr>
        <p:spPr>
          <a:xfrm>
            <a:off x="4204058" y="2381219"/>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90" name="íśľïdê">
            <a:extLst>
              <a:ext uri="{FF2B5EF4-FFF2-40B4-BE49-F238E27FC236}">
                <a16:creationId xmlns:a16="http://schemas.microsoft.com/office/drawing/2014/main" id="{2AA68507-48E1-477D-8453-EA8CE8760D1E}"/>
              </a:ext>
            </a:extLst>
          </p:cNvPr>
          <p:cNvSpPr/>
          <p:nvPr/>
        </p:nvSpPr>
        <p:spPr>
          <a:xfrm>
            <a:off x="4239313" y="4260133"/>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91" name="i$ḷïďé">
            <a:extLst>
              <a:ext uri="{FF2B5EF4-FFF2-40B4-BE49-F238E27FC236}">
                <a16:creationId xmlns:a16="http://schemas.microsoft.com/office/drawing/2014/main" id="{AD049071-9B35-4DFC-904B-BD395DC73C86}"/>
              </a:ext>
            </a:extLst>
          </p:cNvPr>
          <p:cNvSpPr/>
          <p:nvPr/>
        </p:nvSpPr>
        <p:spPr>
          <a:xfrm>
            <a:off x="2345427" y="4291517"/>
            <a:ext cx="428211" cy="394562"/>
          </a:xfrm>
          <a:prstGeom prst="rect">
            <a:avLst/>
          </a:prstGeom>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46800" tIns="46800" rIns="46800" bIns="46800" anchor="ctr">
            <a:normAutofit/>
          </a:bodyPr>
          <a:lstStyle>
            <a:lvl1pPr algn="r">
              <a:defRPr sz="4400" b="1" cap="none">
                <a:solidFill>
                  <a:srgbClr val="FFFFFF"/>
                </a:solidFill>
              </a:defRPr>
            </a:lvl1pPr>
          </a:lstStyle>
          <a:p>
            <a:pPr algn="ctr"/>
            <a:r>
              <a:rPr sz="1400" b="0"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Tree>
    <p:extLst>
      <p:ext uri="{BB962C8B-B14F-4D97-AF65-F5344CB8AC3E}">
        <p14:creationId xmlns:p14="http://schemas.microsoft.com/office/powerpoint/2010/main" val="46179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平台定位</a:t>
            </a:r>
          </a:p>
        </p:txBody>
      </p:sp>
      <p:sp>
        <p:nvSpPr>
          <p:cNvPr id="35" name="圆角矩形 10">
            <a:extLst>
              <a:ext uri="{FF2B5EF4-FFF2-40B4-BE49-F238E27FC236}">
                <a16:creationId xmlns:a16="http://schemas.microsoft.com/office/drawing/2014/main" id="{71CEB3F1-0421-4D60-A0D1-290392E5A088}"/>
              </a:ext>
            </a:extLst>
          </p:cNvPr>
          <p:cNvSpPr/>
          <p:nvPr/>
        </p:nvSpPr>
        <p:spPr>
          <a:xfrm>
            <a:off x="3192890" y="5174350"/>
            <a:ext cx="523804" cy="95239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FLUME</a:t>
            </a:r>
          </a:p>
        </p:txBody>
      </p:sp>
      <p:sp>
        <p:nvSpPr>
          <p:cNvPr id="36" name="圆角矩形 10">
            <a:extLst>
              <a:ext uri="{FF2B5EF4-FFF2-40B4-BE49-F238E27FC236}">
                <a16:creationId xmlns:a16="http://schemas.microsoft.com/office/drawing/2014/main" id="{22C903BA-1B54-4C66-8F76-D207B8261AED}"/>
              </a:ext>
            </a:extLst>
          </p:cNvPr>
          <p:cNvSpPr/>
          <p:nvPr/>
        </p:nvSpPr>
        <p:spPr>
          <a:xfrm>
            <a:off x="3192892" y="4188547"/>
            <a:ext cx="523804" cy="952397"/>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Sqoop</a:t>
            </a:r>
          </a:p>
        </p:txBody>
      </p:sp>
      <p:sp>
        <p:nvSpPr>
          <p:cNvPr id="37" name="圆角矩形 10">
            <a:extLst>
              <a:ext uri="{FF2B5EF4-FFF2-40B4-BE49-F238E27FC236}">
                <a16:creationId xmlns:a16="http://schemas.microsoft.com/office/drawing/2014/main" id="{A58427BE-1CE0-4A8C-BF3F-F7F3015C1270}"/>
              </a:ext>
            </a:extLst>
          </p:cNvPr>
          <p:cNvSpPr/>
          <p:nvPr/>
        </p:nvSpPr>
        <p:spPr>
          <a:xfrm>
            <a:off x="3192893" y="3202743"/>
            <a:ext cx="523804" cy="952397"/>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小蜜蜂</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38" name="圆角矩形 10">
            <a:extLst>
              <a:ext uri="{FF2B5EF4-FFF2-40B4-BE49-F238E27FC236}">
                <a16:creationId xmlns:a16="http://schemas.microsoft.com/office/drawing/2014/main" id="{49C31981-5116-4C7F-831B-20F8BE5360AF}"/>
              </a:ext>
            </a:extLst>
          </p:cNvPr>
          <p:cNvSpPr/>
          <p:nvPr/>
        </p:nvSpPr>
        <p:spPr>
          <a:xfrm>
            <a:off x="3192891" y="2216940"/>
            <a:ext cx="523804" cy="952397"/>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p>
        </p:txBody>
      </p:sp>
      <p:sp>
        <p:nvSpPr>
          <p:cNvPr id="39" name="圆角矩形 10">
            <a:extLst>
              <a:ext uri="{FF2B5EF4-FFF2-40B4-BE49-F238E27FC236}">
                <a16:creationId xmlns:a16="http://schemas.microsoft.com/office/drawing/2014/main" id="{02540689-6BAD-43AF-A5A6-FF4B3DCC41BD}"/>
              </a:ext>
            </a:extLst>
          </p:cNvPr>
          <p:cNvSpPr/>
          <p:nvPr/>
        </p:nvSpPr>
        <p:spPr>
          <a:xfrm>
            <a:off x="2603543" y="5174350"/>
            <a:ext cx="523804" cy="952396"/>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系统</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日志</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0" name="圆角矩形 10">
            <a:extLst>
              <a:ext uri="{FF2B5EF4-FFF2-40B4-BE49-F238E27FC236}">
                <a16:creationId xmlns:a16="http://schemas.microsoft.com/office/drawing/2014/main" id="{DBA851C1-18C6-4CA3-B5EA-C1307E78C9BB}"/>
              </a:ext>
            </a:extLst>
          </p:cNvPr>
          <p:cNvSpPr/>
          <p:nvPr/>
        </p:nvSpPr>
        <p:spPr>
          <a:xfrm>
            <a:off x="2603543" y="4188547"/>
            <a:ext cx="523804" cy="952396"/>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业务</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数据</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1" name="圆角矩形 10">
            <a:extLst>
              <a:ext uri="{FF2B5EF4-FFF2-40B4-BE49-F238E27FC236}">
                <a16:creationId xmlns:a16="http://schemas.microsoft.com/office/drawing/2014/main" id="{D05CBFF8-7764-47CF-9372-06DAFA300FCC}"/>
              </a:ext>
            </a:extLst>
          </p:cNvPr>
          <p:cNvSpPr/>
          <p:nvPr/>
        </p:nvSpPr>
        <p:spPr>
          <a:xfrm>
            <a:off x="2603543" y="3202743"/>
            <a:ext cx="523804" cy="952397"/>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互联网数据</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2" name="圆角矩形 10">
            <a:extLst>
              <a:ext uri="{FF2B5EF4-FFF2-40B4-BE49-F238E27FC236}">
                <a16:creationId xmlns:a16="http://schemas.microsoft.com/office/drawing/2014/main" id="{89ECE03C-E7AA-43D7-89EC-DAC5AB4ACCEB}"/>
              </a:ext>
            </a:extLst>
          </p:cNvPr>
          <p:cNvSpPr/>
          <p:nvPr/>
        </p:nvSpPr>
        <p:spPr>
          <a:xfrm>
            <a:off x="2603543" y="2216940"/>
            <a:ext cx="523804" cy="952397"/>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第三方数据</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3" name="圆角矩形 18">
            <a:extLst>
              <a:ext uri="{FF2B5EF4-FFF2-40B4-BE49-F238E27FC236}">
                <a16:creationId xmlns:a16="http://schemas.microsoft.com/office/drawing/2014/main" id="{8397E55D-9337-4103-8ECB-79E45CA81FAB}"/>
              </a:ext>
            </a:extLst>
          </p:cNvPr>
          <p:cNvSpPr/>
          <p:nvPr/>
        </p:nvSpPr>
        <p:spPr>
          <a:xfrm>
            <a:off x="4107620" y="5852466"/>
            <a:ext cx="3973533" cy="274279"/>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数据存储</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圆角矩形 10">
            <a:extLst>
              <a:ext uri="{FF2B5EF4-FFF2-40B4-BE49-F238E27FC236}">
                <a16:creationId xmlns:a16="http://schemas.microsoft.com/office/drawing/2014/main" id="{EABCA1A1-DF74-4431-B190-D6C16AA5DB48}"/>
              </a:ext>
            </a:extLst>
          </p:cNvPr>
          <p:cNvSpPr/>
          <p:nvPr/>
        </p:nvSpPr>
        <p:spPr>
          <a:xfrm>
            <a:off x="4107621" y="5474353"/>
            <a:ext cx="1949186"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HDFS</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圆角矩形 10">
            <a:extLst>
              <a:ext uri="{FF2B5EF4-FFF2-40B4-BE49-F238E27FC236}">
                <a16:creationId xmlns:a16="http://schemas.microsoft.com/office/drawing/2014/main" id="{1FE3846E-C2DF-46A8-8DB3-A1FD0F1FCB04}"/>
              </a:ext>
            </a:extLst>
          </p:cNvPr>
          <p:cNvSpPr/>
          <p:nvPr/>
        </p:nvSpPr>
        <p:spPr>
          <a:xfrm>
            <a:off x="6121791" y="5096239"/>
            <a:ext cx="947189" cy="700932"/>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Kafka</a:t>
            </a:r>
          </a:p>
        </p:txBody>
      </p:sp>
      <p:sp>
        <p:nvSpPr>
          <p:cNvPr id="46" name="圆角矩形 10">
            <a:extLst>
              <a:ext uri="{FF2B5EF4-FFF2-40B4-BE49-F238E27FC236}">
                <a16:creationId xmlns:a16="http://schemas.microsoft.com/office/drawing/2014/main" id="{F37231DB-6D8D-41C2-A925-844AF4E4CE35}"/>
              </a:ext>
            </a:extLst>
          </p:cNvPr>
          <p:cNvSpPr/>
          <p:nvPr/>
        </p:nvSpPr>
        <p:spPr>
          <a:xfrm>
            <a:off x="7133965" y="5096238"/>
            <a:ext cx="947189" cy="700932"/>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Cassandra</a:t>
            </a:r>
          </a:p>
        </p:txBody>
      </p:sp>
      <p:sp>
        <p:nvSpPr>
          <p:cNvPr id="47" name="圆角矩形 10">
            <a:extLst>
              <a:ext uri="{FF2B5EF4-FFF2-40B4-BE49-F238E27FC236}">
                <a16:creationId xmlns:a16="http://schemas.microsoft.com/office/drawing/2014/main" id="{6741B3AE-0C81-4E5A-924F-1ECD57CE8B32}"/>
              </a:ext>
            </a:extLst>
          </p:cNvPr>
          <p:cNvSpPr/>
          <p:nvPr/>
        </p:nvSpPr>
        <p:spPr>
          <a:xfrm>
            <a:off x="4107620" y="4007056"/>
            <a:ext cx="947189" cy="322817"/>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HIVE</a:t>
            </a:r>
          </a:p>
        </p:txBody>
      </p:sp>
      <p:sp>
        <p:nvSpPr>
          <p:cNvPr id="48" name="圆角矩形 10">
            <a:extLst>
              <a:ext uri="{FF2B5EF4-FFF2-40B4-BE49-F238E27FC236}">
                <a16:creationId xmlns:a16="http://schemas.microsoft.com/office/drawing/2014/main" id="{2EDDBC36-92A4-46C8-BF52-BB68794AB2B7}"/>
              </a:ext>
            </a:extLst>
          </p:cNvPr>
          <p:cNvSpPr/>
          <p:nvPr/>
        </p:nvSpPr>
        <p:spPr>
          <a:xfrm>
            <a:off x="4114406" y="5096239"/>
            <a:ext cx="1949186"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HBase</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10">
            <a:extLst>
              <a:ext uri="{FF2B5EF4-FFF2-40B4-BE49-F238E27FC236}">
                <a16:creationId xmlns:a16="http://schemas.microsoft.com/office/drawing/2014/main" id="{B8D4559A-CB2B-443C-AA67-00BD94EF51C2}"/>
              </a:ext>
            </a:extLst>
          </p:cNvPr>
          <p:cNvSpPr/>
          <p:nvPr/>
        </p:nvSpPr>
        <p:spPr>
          <a:xfrm>
            <a:off x="4107620" y="3302744"/>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Kylin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10">
            <a:extLst>
              <a:ext uri="{FF2B5EF4-FFF2-40B4-BE49-F238E27FC236}">
                <a16:creationId xmlns:a16="http://schemas.microsoft.com/office/drawing/2014/main" id="{30DCB30D-F164-4E10-ACEB-8D5D66272A99}"/>
              </a:ext>
            </a:extLst>
          </p:cNvPr>
          <p:cNvSpPr/>
          <p:nvPr/>
        </p:nvSpPr>
        <p:spPr>
          <a:xfrm>
            <a:off x="5116401" y="4007056"/>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Phoenix</a:t>
            </a:r>
          </a:p>
        </p:txBody>
      </p:sp>
      <p:sp>
        <p:nvSpPr>
          <p:cNvPr id="51" name="圆角矩形 10">
            <a:extLst>
              <a:ext uri="{FF2B5EF4-FFF2-40B4-BE49-F238E27FC236}">
                <a16:creationId xmlns:a16="http://schemas.microsoft.com/office/drawing/2014/main" id="{1B2465EB-5DC0-48EC-89D9-1F6B456A61C2}"/>
              </a:ext>
            </a:extLst>
          </p:cNvPr>
          <p:cNvSpPr/>
          <p:nvPr/>
        </p:nvSpPr>
        <p:spPr>
          <a:xfrm>
            <a:off x="5114292" y="3302744"/>
            <a:ext cx="1954688"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Elastic search</a:t>
            </a:r>
          </a:p>
        </p:txBody>
      </p:sp>
      <p:sp>
        <p:nvSpPr>
          <p:cNvPr id="52" name="圆角矩形 10">
            <a:extLst>
              <a:ext uri="{FF2B5EF4-FFF2-40B4-BE49-F238E27FC236}">
                <a16:creationId xmlns:a16="http://schemas.microsoft.com/office/drawing/2014/main" id="{EB2D7771-29B1-45A9-993A-8D7ABC8241CF}"/>
              </a:ext>
            </a:extLst>
          </p:cNvPr>
          <p:cNvSpPr/>
          <p:nvPr/>
        </p:nvSpPr>
        <p:spPr>
          <a:xfrm>
            <a:off x="6125182" y="4007056"/>
            <a:ext cx="1951527" cy="707687"/>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SQL</a:t>
            </a:r>
            <a:r>
              <a:rPr lang="zh-CN" altLang="en-US" sz="900" dirty="0">
                <a:solidFill>
                  <a:schemeClr val="bg1"/>
                </a:solidFill>
                <a:latin typeface="微软雅黑" panose="020B0503020204020204" pitchFamily="34" charset="-122"/>
                <a:ea typeface="微软雅黑" panose="020B0503020204020204" pitchFamily="34" charset="-122"/>
              </a:rPr>
              <a:t>工厂</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53" name="圆角矩形 18">
            <a:extLst>
              <a:ext uri="{FF2B5EF4-FFF2-40B4-BE49-F238E27FC236}">
                <a16:creationId xmlns:a16="http://schemas.microsoft.com/office/drawing/2014/main" id="{7B965D87-F0C1-4B52-94C1-7FA2C7E53E43}"/>
              </a:ext>
            </a:extLst>
          </p:cNvPr>
          <p:cNvSpPr/>
          <p:nvPr/>
        </p:nvSpPr>
        <p:spPr>
          <a:xfrm>
            <a:off x="4107620" y="4766663"/>
            <a:ext cx="3973533" cy="274279"/>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数据计算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10">
            <a:extLst>
              <a:ext uri="{FF2B5EF4-FFF2-40B4-BE49-F238E27FC236}">
                <a16:creationId xmlns:a16="http://schemas.microsoft.com/office/drawing/2014/main" id="{24110426-BAA2-4C53-8CF9-2ECB174D487B}"/>
              </a:ext>
            </a:extLst>
          </p:cNvPr>
          <p:cNvSpPr/>
          <p:nvPr/>
        </p:nvSpPr>
        <p:spPr>
          <a:xfrm>
            <a:off x="8480053" y="4405709"/>
            <a:ext cx="523804" cy="8269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Yarn</a:t>
            </a:r>
          </a:p>
        </p:txBody>
      </p:sp>
      <p:sp>
        <p:nvSpPr>
          <p:cNvPr id="55" name="圆角矩形 18">
            <a:extLst>
              <a:ext uri="{FF2B5EF4-FFF2-40B4-BE49-F238E27FC236}">
                <a16:creationId xmlns:a16="http://schemas.microsoft.com/office/drawing/2014/main" id="{95969295-1589-4EE4-8083-627F02E5A331}"/>
              </a:ext>
            </a:extLst>
          </p:cNvPr>
          <p:cNvSpPr/>
          <p:nvPr/>
        </p:nvSpPr>
        <p:spPr>
          <a:xfrm>
            <a:off x="4107620" y="3680858"/>
            <a:ext cx="3973533" cy="274279"/>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数据搜索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18">
            <a:extLst>
              <a:ext uri="{FF2B5EF4-FFF2-40B4-BE49-F238E27FC236}">
                <a16:creationId xmlns:a16="http://schemas.microsoft.com/office/drawing/2014/main" id="{C98A1783-3FB4-4F64-ABDC-1EC5169EA1CA}"/>
              </a:ext>
            </a:extLst>
          </p:cNvPr>
          <p:cNvSpPr/>
          <p:nvPr/>
        </p:nvSpPr>
        <p:spPr>
          <a:xfrm>
            <a:off x="4107620" y="2973168"/>
            <a:ext cx="3973533" cy="274279"/>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数据建模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圆角矩形 10">
            <a:extLst>
              <a:ext uri="{FF2B5EF4-FFF2-40B4-BE49-F238E27FC236}">
                <a16:creationId xmlns:a16="http://schemas.microsoft.com/office/drawing/2014/main" id="{A854B91A-2C90-45B1-B663-83E6984DDD89}"/>
              </a:ext>
            </a:extLst>
          </p:cNvPr>
          <p:cNvSpPr/>
          <p:nvPr/>
        </p:nvSpPr>
        <p:spPr>
          <a:xfrm>
            <a:off x="8476510" y="2216940"/>
            <a:ext cx="523804" cy="2116312"/>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任务</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调度</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监控</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管理</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平台</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1" name="圆角矩形 10">
            <a:extLst>
              <a:ext uri="{FF2B5EF4-FFF2-40B4-BE49-F238E27FC236}">
                <a16:creationId xmlns:a16="http://schemas.microsoft.com/office/drawing/2014/main" id="{0DC12972-1DC8-4C64-97E5-E3CC6A2A4E08}"/>
              </a:ext>
            </a:extLst>
          </p:cNvPr>
          <p:cNvSpPr/>
          <p:nvPr/>
        </p:nvSpPr>
        <p:spPr>
          <a:xfrm>
            <a:off x="4107620" y="2595054"/>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Caffe</a:t>
            </a:r>
          </a:p>
        </p:txBody>
      </p:sp>
      <p:sp>
        <p:nvSpPr>
          <p:cNvPr id="66" name="圆角矩形 10">
            <a:extLst>
              <a:ext uri="{FF2B5EF4-FFF2-40B4-BE49-F238E27FC236}">
                <a16:creationId xmlns:a16="http://schemas.microsoft.com/office/drawing/2014/main" id="{5C841E6D-28A2-4EF2-BA13-019B06B510FD}"/>
              </a:ext>
            </a:extLst>
          </p:cNvPr>
          <p:cNvSpPr/>
          <p:nvPr/>
        </p:nvSpPr>
        <p:spPr>
          <a:xfrm>
            <a:off x="5109618" y="2591106"/>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TensorFlow</a:t>
            </a:r>
          </a:p>
        </p:txBody>
      </p:sp>
      <p:sp>
        <p:nvSpPr>
          <p:cNvPr id="67" name="圆角矩形 10">
            <a:extLst>
              <a:ext uri="{FF2B5EF4-FFF2-40B4-BE49-F238E27FC236}">
                <a16:creationId xmlns:a16="http://schemas.microsoft.com/office/drawing/2014/main" id="{51FD0D23-C4A6-436B-ACCC-58BCE25FE285}"/>
              </a:ext>
            </a:extLst>
          </p:cNvPr>
          <p:cNvSpPr/>
          <p:nvPr/>
        </p:nvSpPr>
        <p:spPr>
          <a:xfrm>
            <a:off x="7131217" y="2595054"/>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R</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圆角矩形 10">
            <a:extLst>
              <a:ext uri="{FF2B5EF4-FFF2-40B4-BE49-F238E27FC236}">
                <a16:creationId xmlns:a16="http://schemas.microsoft.com/office/drawing/2014/main" id="{0E37EC77-DEA7-4C2E-BD11-40B2E08F3513}"/>
              </a:ext>
            </a:extLst>
          </p:cNvPr>
          <p:cNvSpPr/>
          <p:nvPr/>
        </p:nvSpPr>
        <p:spPr>
          <a:xfrm>
            <a:off x="6126434" y="2591106"/>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Mahout</a:t>
            </a:r>
          </a:p>
        </p:txBody>
      </p:sp>
      <p:sp>
        <p:nvSpPr>
          <p:cNvPr id="73" name="圆角矩形 10">
            <a:extLst>
              <a:ext uri="{FF2B5EF4-FFF2-40B4-BE49-F238E27FC236}">
                <a16:creationId xmlns:a16="http://schemas.microsoft.com/office/drawing/2014/main" id="{504C7371-0B34-4036-A51A-4B828E6A310E}"/>
              </a:ext>
            </a:extLst>
          </p:cNvPr>
          <p:cNvSpPr/>
          <p:nvPr/>
        </p:nvSpPr>
        <p:spPr>
          <a:xfrm>
            <a:off x="4112275" y="2216939"/>
            <a:ext cx="1944532" cy="319439"/>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风控决策</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78" name="圆角矩形 10">
            <a:extLst>
              <a:ext uri="{FF2B5EF4-FFF2-40B4-BE49-F238E27FC236}">
                <a16:creationId xmlns:a16="http://schemas.microsoft.com/office/drawing/2014/main" id="{DD862DA0-5401-4F65-854F-ED0D85497323}"/>
              </a:ext>
            </a:extLst>
          </p:cNvPr>
          <p:cNvSpPr/>
          <p:nvPr/>
        </p:nvSpPr>
        <p:spPr>
          <a:xfrm>
            <a:off x="6125183" y="2216940"/>
            <a:ext cx="1955972" cy="319439"/>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营销分析</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79" name="圆角矩形 18">
            <a:extLst>
              <a:ext uri="{FF2B5EF4-FFF2-40B4-BE49-F238E27FC236}">
                <a16:creationId xmlns:a16="http://schemas.microsoft.com/office/drawing/2014/main" id="{311F6F1E-275B-49B5-8D71-232C016EC6B1}"/>
              </a:ext>
            </a:extLst>
          </p:cNvPr>
          <p:cNvSpPr/>
          <p:nvPr/>
        </p:nvSpPr>
        <p:spPr>
          <a:xfrm>
            <a:off x="3773138" y="2216940"/>
            <a:ext cx="274997" cy="3917160"/>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数据采集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圆角矩形 18">
            <a:extLst>
              <a:ext uri="{FF2B5EF4-FFF2-40B4-BE49-F238E27FC236}">
                <a16:creationId xmlns:a16="http://schemas.microsoft.com/office/drawing/2014/main" id="{14EA47C0-F986-4B9C-BA57-3BA20A7ACE3F}"/>
              </a:ext>
            </a:extLst>
          </p:cNvPr>
          <p:cNvSpPr/>
          <p:nvPr/>
        </p:nvSpPr>
        <p:spPr>
          <a:xfrm>
            <a:off x="4107620" y="1887363"/>
            <a:ext cx="3973533" cy="274279"/>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数据应用</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圆角矩形 10">
            <a:extLst>
              <a:ext uri="{FF2B5EF4-FFF2-40B4-BE49-F238E27FC236}">
                <a16:creationId xmlns:a16="http://schemas.microsoft.com/office/drawing/2014/main" id="{E91B608A-39B8-4457-9269-19A5280AB76E}"/>
              </a:ext>
            </a:extLst>
          </p:cNvPr>
          <p:cNvSpPr/>
          <p:nvPr/>
        </p:nvSpPr>
        <p:spPr>
          <a:xfrm>
            <a:off x="4107619" y="1509249"/>
            <a:ext cx="947189" cy="322818"/>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即席查询</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4" name="圆角矩形 10">
            <a:extLst>
              <a:ext uri="{FF2B5EF4-FFF2-40B4-BE49-F238E27FC236}">
                <a16:creationId xmlns:a16="http://schemas.microsoft.com/office/drawing/2014/main" id="{2E69090C-D6AD-4721-A8FF-B7A8B86C24F7}"/>
              </a:ext>
            </a:extLst>
          </p:cNvPr>
          <p:cNvSpPr/>
          <p:nvPr/>
        </p:nvSpPr>
        <p:spPr>
          <a:xfrm>
            <a:off x="5116401" y="1509249"/>
            <a:ext cx="947189" cy="322818"/>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智能审批</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5" name="圆角矩形 10">
            <a:extLst>
              <a:ext uri="{FF2B5EF4-FFF2-40B4-BE49-F238E27FC236}">
                <a16:creationId xmlns:a16="http://schemas.microsoft.com/office/drawing/2014/main" id="{FEAD5F5E-2486-41DA-9300-058836C60133}"/>
              </a:ext>
            </a:extLst>
          </p:cNvPr>
          <p:cNvSpPr/>
          <p:nvPr/>
        </p:nvSpPr>
        <p:spPr>
          <a:xfrm>
            <a:off x="6125183" y="1509249"/>
            <a:ext cx="947189" cy="322818"/>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精准营销</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6" name="圆角矩形 10">
            <a:extLst>
              <a:ext uri="{FF2B5EF4-FFF2-40B4-BE49-F238E27FC236}">
                <a16:creationId xmlns:a16="http://schemas.microsoft.com/office/drawing/2014/main" id="{7BD21F1C-09AF-4068-A383-ADFE45C313C8}"/>
              </a:ext>
            </a:extLst>
          </p:cNvPr>
          <p:cNvSpPr/>
          <p:nvPr/>
        </p:nvSpPr>
        <p:spPr>
          <a:xfrm>
            <a:off x="7133965" y="1509249"/>
            <a:ext cx="947189" cy="322818"/>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大屏</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7" name="圆角矩形 18">
            <a:extLst>
              <a:ext uri="{FF2B5EF4-FFF2-40B4-BE49-F238E27FC236}">
                <a16:creationId xmlns:a16="http://schemas.microsoft.com/office/drawing/2014/main" id="{3BD99F2D-590D-4204-9802-0396BE3427FF}"/>
              </a:ext>
            </a:extLst>
          </p:cNvPr>
          <p:cNvSpPr/>
          <p:nvPr/>
        </p:nvSpPr>
        <p:spPr>
          <a:xfrm>
            <a:off x="8142745" y="2216940"/>
            <a:ext cx="274997" cy="3917159"/>
          </a:xfrm>
          <a:prstGeom prst="roundRect">
            <a:avLst>
              <a:gd name="adj" fmla="val 0"/>
            </a:avLst>
          </a:prstGeom>
          <a:solidFill>
            <a:schemeClr val="tx1">
              <a:lumMod val="25000"/>
              <a:lumOff val="7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平台管理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圆角矩形 10">
            <a:extLst>
              <a:ext uri="{FF2B5EF4-FFF2-40B4-BE49-F238E27FC236}">
                <a16:creationId xmlns:a16="http://schemas.microsoft.com/office/drawing/2014/main" id="{BA2D304E-F756-4513-80B4-97E8BC1D29C3}"/>
              </a:ext>
            </a:extLst>
          </p:cNvPr>
          <p:cNvSpPr/>
          <p:nvPr/>
        </p:nvSpPr>
        <p:spPr>
          <a:xfrm>
            <a:off x="9054644" y="2216940"/>
            <a:ext cx="523804" cy="735948"/>
          </a:xfrm>
          <a:prstGeom prst="round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用户</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9" name="圆角矩形 10">
            <a:extLst>
              <a:ext uri="{FF2B5EF4-FFF2-40B4-BE49-F238E27FC236}">
                <a16:creationId xmlns:a16="http://schemas.microsoft.com/office/drawing/2014/main" id="{DF37AE4F-007D-4430-8D48-96A945D7A385}"/>
              </a:ext>
            </a:extLst>
          </p:cNvPr>
          <p:cNvSpPr/>
          <p:nvPr/>
        </p:nvSpPr>
        <p:spPr>
          <a:xfrm>
            <a:off x="9054644" y="3010405"/>
            <a:ext cx="523804" cy="735948"/>
          </a:xfrm>
          <a:prstGeom prst="round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权限</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00" name="圆角矩形 10">
            <a:extLst>
              <a:ext uri="{FF2B5EF4-FFF2-40B4-BE49-F238E27FC236}">
                <a16:creationId xmlns:a16="http://schemas.microsoft.com/office/drawing/2014/main" id="{48E44CCC-E5BD-47A3-9801-361E30485FB0}"/>
              </a:ext>
            </a:extLst>
          </p:cNvPr>
          <p:cNvSpPr/>
          <p:nvPr/>
        </p:nvSpPr>
        <p:spPr>
          <a:xfrm>
            <a:off x="9054644" y="3803868"/>
            <a:ext cx="523804" cy="735948"/>
          </a:xfrm>
          <a:prstGeom prst="round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参数</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01" name="圆角矩形 10">
            <a:extLst>
              <a:ext uri="{FF2B5EF4-FFF2-40B4-BE49-F238E27FC236}">
                <a16:creationId xmlns:a16="http://schemas.microsoft.com/office/drawing/2014/main" id="{739AB706-31EC-4729-B422-36122942390B}"/>
              </a:ext>
            </a:extLst>
          </p:cNvPr>
          <p:cNvSpPr/>
          <p:nvPr/>
        </p:nvSpPr>
        <p:spPr>
          <a:xfrm>
            <a:off x="9054644" y="5390797"/>
            <a:ext cx="523804" cy="735948"/>
          </a:xfrm>
          <a:prstGeom prst="round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日志</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02" name="圆角矩形 171">
            <a:extLst>
              <a:ext uri="{FF2B5EF4-FFF2-40B4-BE49-F238E27FC236}">
                <a16:creationId xmlns:a16="http://schemas.microsoft.com/office/drawing/2014/main" id="{683143A4-0646-4A4A-A59A-8F6B80062EF9}"/>
              </a:ext>
            </a:extLst>
          </p:cNvPr>
          <p:cNvSpPr/>
          <p:nvPr/>
        </p:nvSpPr>
        <p:spPr>
          <a:xfrm>
            <a:off x="5116402" y="1135964"/>
            <a:ext cx="947188" cy="317989"/>
          </a:xfrm>
          <a:prstGeom prst="snip2DiagRect">
            <a:avLst/>
          </a:prstGeom>
          <a:solidFill>
            <a:schemeClr val="bg1">
              <a:lumMod val="8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360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征信</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圆角矩形 171">
            <a:extLst>
              <a:ext uri="{FF2B5EF4-FFF2-40B4-BE49-F238E27FC236}">
                <a16:creationId xmlns:a16="http://schemas.microsoft.com/office/drawing/2014/main" id="{8E4341F8-1BA2-489D-97CB-0783CE8CA0A8}"/>
              </a:ext>
            </a:extLst>
          </p:cNvPr>
          <p:cNvSpPr/>
          <p:nvPr/>
        </p:nvSpPr>
        <p:spPr>
          <a:xfrm>
            <a:off x="6125184" y="1135964"/>
            <a:ext cx="947188" cy="317989"/>
          </a:xfrm>
          <a:prstGeom prst="snip2DiagRect">
            <a:avLst/>
          </a:prstGeom>
          <a:solidFill>
            <a:schemeClr val="bg1">
              <a:lumMod val="8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用户画像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圆角矩形 171">
            <a:extLst>
              <a:ext uri="{FF2B5EF4-FFF2-40B4-BE49-F238E27FC236}">
                <a16:creationId xmlns:a16="http://schemas.microsoft.com/office/drawing/2014/main" id="{53C544D5-7454-4778-ADD8-32197D4D7107}"/>
              </a:ext>
            </a:extLst>
          </p:cNvPr>
          <p:cNvSpPr/>
          <p:nvPr/>
        </p:nvSpPr>
        <p:spPr>
          <a:xfrm>
            <a:off x="7133966" y="1135964"/>
            <a:ext cx="947188" cy="317989"/>
          </a:xfrm>
          <a:prstGeom prst="snip2DiagRect">
            <a:avLst/>
          </a:prstGeom>
          <a:solidFill>
            <a:schemeClr val="bg1">
              <a:lumMod val="8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驾驶舱</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圆角矩形 171">
            <a:extLst>
              <a:ext uri="{FF2B5EF4-FFF2-40B4-BE49-F238E27FC236}">
                <a16:creationId xmlns:a16="http://schemas.microsoft.com/office/drawing/2014/main" id="{DB6FE63E-91A1-4DBD-ACB2-ADBAD15B946A}"/>
              </a:ext>
            </a:extLst>
          </p:cNvPr>
          <p:cNvSpPr/>
          <p:nvPr/>
        </p:nvSpPr>
        <p:spPr>
          <a:xfrm>
            <a:off x="4107620" y="1131135"/>
            <a:ext cx="947188" cy="322818"/>
          </a:xfrm>
          <a:prstGeom prst="snip2DiagRect">
            <a:avLst/>
          </a:prstGeom>
          <a:solidFill>
            <a:schemeClr val="bg1">
              <a:lumMod val="85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全局搜索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10">
            <a:extLst>
              <a:ext uri="{FF2B5EF4-FFF2-40B4-BE49-F238E27FC236}">
                <a16:creationId xmlns:a16="http://schemas.microsoft.com/office/drawing/2014/main" id="{BE6890CF-F3BF-4A81-8CED-D6336F8FB3D3}"/>
              </a:ext>
            </a:extLst>
          </p:cNvPr>
          <p:cNvSpPr/>
          <p:nvPr/>
        </p:nvSpPr>
        <p:spPr>
          <a:xfrm>
            <a:off x="9054644" y="4597334"/>
            <a:ext cx="523804" cy="735947"/>
          </a:xfrm>
          <a:prstGeom prst="round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07" name="圆角矩形 10">
            <a:extLst>
              <a:ext uri="{FF2B5EF4-FFF2-40B4-BE49-F238E27FC236}">
                <a16:creationId xmlns:a16="http://schemas.microsoft.com/office/drawing/2014/main" id="{85D0915F-F887-4E07-BC67-9F13FBA388B7}"/>
              </a:ext>
            </a:extLst>
          </p:cNvPr>
          <p:cNvSpPr/>
          <p:nvPr/>
        </p:nvSpPr>
        <p:spPr>
          <a:xfrm>
            <a:off x="7132912" y="3301055"/>
            <a:ext cx="943798" cy="32619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元数据管理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08" name="圆角矩形 10">
            <a:extLst>
              <a:ext uri="{FF2B5EF4-FFF2-40B4-BE49-F238E27FC236}">
                <a16:creationId xmlns:a16="http://schemas.microsoft.com/office/drawing/2014/main" id="{D427E406-E5CA-488D-B32F-359469B38BA4}"/>
              </a:ext>
            </a:extLst>
          </p:cNvPr>
          <p:cNvSpPr/>
          <p:nvPr/>
        </p:nvSpPr>
        <p:spPr>
          <a:xfrm>
            <a:off x="4107619" y="4388548"/>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Spark</a:t>
            </a:r>
          </a:p>
        </p:txBody>
      </p:sp>
      <p:sp>
        <p:nvSpPr>
          <p:cNvPr id="109" name="圆角矩形 10">
            <a:extLst>
              <a:ext uri="{FF2B5EF4-FFF2-40B4-BE49-F238E27FC236}">
                <a16:creationId xmlns:a16="http://schemas.microsoft.com/office/drawing/2014/main" id="{A796196E-A838-4284-BC64-5C804E37417C}"/>
              </a:ext>
            </a:extLst>
          </p:cNvPr>
          <p:cNvSpPr/>
          <p:nvPr/>
        </p:nvSpPr>
        <p:spPr>
          <a:xfrm>
            <a:off x="5116399" y="4388548"/>
            <a:ext cx="947189" cy="3228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Storm</a:t>
            </a:r>
          </a:p>
        </p:txBody>
      </p:sp>
      <p:sp>
        <p:nvSpPr>
          <p:cNvPr id="110" name="圆角矩形 10">
            <a:extLst>
              <a:ext uri="{FF2B5EF4-FFF2-40B4-BE49-F238E27FC236}">
                <a16:creationId xmlns:a16="http://schemas.microsoft.com/office/drawing/2014/main" id="{52263173-8798-44C9-858A-B7FB72DBD045}"/>
              </a:ext>
            </a:extLst>
          </p:cNvPr>
          <p:cNvSpPr/>
          <p:nvPr/>
        </p:nvSpPr>
        <p:spPr>
          <a:xfrm>
            <a:off x="8480053" y="5305084"/>
            <a:ext cx="523804" cy="826918"/>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4000" tIns="45720" rIns="540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Zookeeper</a:t>
            </a:r>
          </a:p>
        </p:txBody>
      </p:sp>
      <p:sp>
        <p:nvSpPr>
          <p:cNvPr id="2" name="矩形 1">
            <a:extLst>
              <a:ext uri="{FF2B5EF4-FFF2-40B4-BE49-F238E27FC236}">
                <a16:creationId xmlns:a16="http://schemas.microsoft.com/office/drawing/2014/main" id="{FE186BAD-0391-4BAD-B83A-1EE6EF38CFEA}"/>
              </a:ext>
            </a:extLst>
          </p:cNvPr>
          <p:cNvSpPr/>
          <p:nvPr/>
        </p:nvSpPr>
        <p:spPr>
          <a:xfrm>
            <a:off x="4107620" y="1131135"/>
            <a:ext cx="947188" cy="1030507"/>
          </a:xfrm>
          <a:prstGeom prst="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2" name="矩形 111">
            <a:extLst>
              <a:ext uri="{FF2B5EF4-FFF2-40B4-BE49-F238E27FC236}">
                <a16:creationId xmlns:a16="http://schemas.microsoft.com/office/drawing/2014/main" id="{F59ABDB1-8B8A-46C1-B931-B1C331AF4A62}"/>
              </a:ext>
            </a:extLst>
          </p:cNvPr>
          <p:cNvSpPr/>
          <p:nvPr/>
        </p:nvSpPr>
        <p:spPr>
          <a:xfrm>
            <a:off x="4109726" y="4005365"/>
            <a:ext cx="3966984" cy="1035577"/>
          </a:xfrm>
          <a:prstGeom prst="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 name="不完整圆 5">
            <a:extLst>
              <a:ext uri="{FF2B5EF4-FFF2-40B4-BE49-F238E27FC236}">
                <a16:creationId xmlns:a16="http://schemas.microsoft.com/office/drawing/2014/main" id="{AA58F928-B185-4B95-A4D4-7F8C3F73CC6C}"/>
              </a:ext>
            </a:extLst>
          </p:cNvPr>
          <p:cNvSpPr/>
          <p:nvPr/>
        </p:nvSpPr>
        <p:spPr>
          <a:xfrm>
            <a:off x="3865195" y="885330"/>
            <a:ext cx="498422" cy="495472"/>
          </a:xfrm>
          <a:prstGeom prst="pie">
            <a:avLst>
              <a:gd name="adj1" fmla="val 0"/>
              <a:gd name="adj2" fmla="val 54000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b" anchorCtr="0" forceAA="0" compatLnSpc="1">
            <a:prstTxWarp prst="textNoShape">
              <a:avLst/>
            </a:prstTxWarp>
            <a:noAutofit/>
          </a:bodyPr>
          <a:lstStyle/>
          <a:p>
            <a:pPr algn="r"/>
            <a:r>
              <a:rPr lang="en-US" altLang="zh-CN" sz="900">
                <a:solidFill>
                  <a:schemeClr val="bg1"/>
                </a:solidFill>
                <a:latin typeface="微软雅黑" panose="020B0503020204020204" pitchFamily="34" charset="-122"/>
                <a:ea typeface="微软雅黑" panose="020B0503020204020204" pitchFamily="34" charset="-122"/>
              </a:rPr>
              <a:t>1</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13" name="不完整圆 112">
            <a:extLst>
              <a:ext uri="{FF2B5EF4-FFF2-40B4-BE49-F238E27FC236}">
                <a16:creationId xmlns:a16="http://schemas.microsoft.com/office/drawing/2014/main" id="{B2B961AD-F22B-41D3-9FDF-4681E5A3F13C}"/>
              </a:ext>
            </a:extLst>
          </p:cNvPr>
          <p:cNvSpPr/>
          <p:nvPr/>
        </p:nvSpPr>
        <p:spPr>
          <a:xfrm>
            <a:off x="4866988" y="3054163"/>
            <a:ext cx="498422" cy="495472"/>
          </a:xfrm>
          <a:prstGeom prst="pie">
            <a:avLst>
              <a:gd name="adj1" fmla="val 0"/>
              <a:gd name="adj2" fmla="val 54000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r"/>
            <a:r>
              <a:rPr lang="en-US" altLang="zh-CN" sz="900">
                <a:solidFill>
                  <a:schemeClr val="bg1"/>
                </a:solidFill>
                <a:latin typeface="微软雅黑" panose="020B0503020204020204" pitchFamily="34" charset="-122"/>
                <a:ea typeface="微软雅黑" panose="020B0503020204020204" pitchFamily="34" charset="-122"/>
              </a:rPr>
              <a:t>  1/2</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14" name="不完整圆 113">
            <a:extLst>
              <a:ext uri="{FF2B5EF4-FFF2-40B4-BE49-F238E27FC236}">
                <a16:creationId xmlns:a16="http://schemas.microsoft.com/office/drawing/2014/main" id="{4326B46B-57BD-4D43-B1A4-AD53F71054C5}"/>
              </a:ext>
            </a:extLst>
          </p:cNvPr>
          <p:cNvSpPr/>
          <p:nvPr/>
        </p:nvSpPr>
        <p:spPr>
          <a:xfrm>
            <a:off x="3858440" y="3755939"/>
            <a:ext cx="498422" cy="495472"/>
          </a:xfrm>
          <a:prstGeom prst="pie">
            <a:avLst>
              <a:gd name="adj1" fmla="val 0"/>
              <a:gd name="adj2" fmla="val 54000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b" anchorCtr="0" forceAA="0" compatLnSpc="1">
            <a:prstTxWarp prst="textNoShape">
              <a:avLst/>
            </a:prstTxWarp>
            <a:noAutofit/>
          </a:bodyPr>
          <a:lstStyle/>
          <a:p>
            <a:pPr algn="r"/>
            <a:r>
              <a:rPr lang="en-US" altLang="zh-CN" sz="900" dirty="0">
                <a:solidFill>
                  <a:schemeClr val="bg1"/>
                </a:solidFill>
                <a:latin typeface="微软雅黑" panose="020B0503020204020204" pitchFamily="34" charset="-122"/>
                <a:ea typeface="微软雅黑" panose="020B0503020204020204" pitchFamily="34" charset="-122"/>
              </a:rPr>
              <a:t>2</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15" name="矩形 114">
            <a:extLst>
              <a:ext uri="{FF2B5EF4-FFF2-40B4-BE49-F238E27FC236}">
                <a16:creationId xmlns:a16="http://schemas.microsoft.com/office/drawing/2014/main" id="{D8A09266-5634-457A-B738-F80DF62F4650}"/>
              </a:ext>
            </a:extLst>
          </p:cNvPr>
          <p:cNvSpPr/>
          <p:nvPr/>
        </p:nvSpPr>
        <p:spPr>
          <a:xfrm>
            <a:off x="4109726" y="2214375"/>
            <a:ext cx="3966984" cy="1035577"/>
          </a:xfrm>
          <a:prstGeom prst="rect">
            <a:avLst/>
          </a:pr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6" name="不完整圆 115">
            <a:extLst>
              <a:ext uri="{FF2B5EF4-FFF2-40B4-BE49-F238E27FC236}">
                <a16:creationId xmlns:a16="http://schemas.microsoft.com/office/drawing/2014/main" id="{3CE2D05F-2F9E-4A71-8391-543BEAF84D8E}"/>
              </a:ext>
            </a:extLst>
          </p:cNvPr>
          <p:cNvSpPr/>
          <p:nvPr/>
        </p:nvSpPr>
        <p:spPr>
          <a:xfrm>
            <a:off x="3858440" y="1964949"/>
            <a:ext cx="498422" cy="495472"/>
          </a:xfrm>
          <a:prstGeom prst="pie">
            <a:avLst>
              <a:gd name="adj1" fmla="val 0"/>
              <a:gd name="adj2" fmla="val 54000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b" anchorCtr="0" forceAA="0" compatLnSpc="1">
            <a:prstTxWarp prst="textNoShape">
              <a:avLst/>
            </a:prstTxWarp>
            <a:noAutofit/>
          </a:bodyPr>
          <a:lstStyle/>
          <a:p>
            <a:pPr algn="r"/>
            <a:r>
              <a:rPr lang="en-US" altLang="zh-CN" sz="900" dirty="0">
                <a:solidFill>
                  <a:schemeClr val="bg1"/>
                </a:solidFill>
                <a:latin typeface="微软雅黑" panose="020B0503020204020204" pitchFamily="34" charset="-122"/>
                <a:ea typeface="微软雅黑" panose="020B0503020204020204" pitchFamily="34" charset="-122"/>
              </a:rPr>
              <a:t>3</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19" name="任意多边形: 形状 118">
            <a:extLst>
              <a:ext uri="{FF2B5EF4-FFF2-40B4-BE49-F238E27FC236}">
                <a16:creationId xmlns:a16="http://schemas.microsoft.com/office/drawing/2014/main" id="{B876A52A-6BE6-4484-8836-BEC66BDBA1B7}"/>
              </a:ext>
            </a:extLst>
          </p:cNvPr>
          <p:cNvSpPr/>
          <p:nvPr/>
        </p:nvSpPr>
        <p:spPr>
          <a:xfrm>
            <a:off x="5113577" y="2214375"/>
            <a:ext cx="4464871" cy="3912370"/>
          </a:xfrm>
          <a:custGeom>
            <a:avLst/>
            <a:gdLst>
              <a:gd name="connsiteX0" fmla="*/ 3029168 w 4464871"/>
              <a:gd name="connsiteY0" fmla="*/ 0 h 3912370"/>
              <a:gd name="connsiteX1" fmla="*/ 4464871 w 4464871"/>
              <a:gd name="connsiteY1" fmla="*/ 0 h 3912370"/>
              <a:gd name="connsiteX2" fmla="*/ 4464871 w 4464871"/>
              <a:gd name="connsiteY2" fmla="*/ 3912370 h 3912370"/>
              <a:gd name="connsiteX3" fmla="*/ 3029168 w 4464871"/>
              <a:gd name="connsiteY3" fmla="*/ 3912370 h 3912370"/>
              <a:gd name="connsiteX4" fmla="*/ 3029168 w 4464871"/>
              <a:gd name="connsiteY4" fmla="*/ 1739070 h 3912370"/>
              <a:gd name="connsiteX5" fmla="*/ 0 w 4464871"/>
              <a:gd name="connsiteY5" fmla="*/ 1739070 h 3912370"/>
              <a:gd name="connsiteX6" fmla="*/ 0 w 4464871"/>
              <a:gd name="connsiteY6" fmla="*/ 1086680 h 3912370"/>
              <a:gd name="connsiteX7" fmla="*/ 3029168 w 4464871"/>
              <a:gd name="connsiteY7" fmla="*/ 1086680 h 391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4871" h="3912370">
                <a:moveTo>
                  <a:pt x="3029168" y="0"/>
                </a:moveTo>
                <a:lnTo>
                  <a:pt x="4464871" y="0"/>
                </a:lnTo>
                <a:lnTo>
                  <a:pt x="4464871" y="3912370"/>
                </a:lnTo>
                <a:lnTo>
                  <a:pt x="3029168" y="3912370"/>
                </a:lnTo>
                <a:lnTo>
                  <a:pt x="3029168" y="1739070"/>
                </a:lnTo>
                <a:lnTo>
                  <a:pt x="0" y="1739070"/>
                </a:lnTo>
                <a:lnTo>
                  <a:pt x="0" y="1086680"/>
                </a:lnTo>
                <a:lnTo>
                  <a:pt x="3029168" y="1086680"/>
                </a:lnTo>
                <a:close/>
              </a:path>
            </a:pathLst>
          </a:cu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946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系统方案</a:t>
            </a:r>
          </a:p>
        </p:txBody>
      </p:sp>
      <p:sp>
        <p:nvSpPr>
          <p:cNvPr id="51" name="圆角矩形 94">
            <a:extLst>
              <a:ext uri="{FF2B5EF4-FFF2-40B4-BE49-F238E27FC236}">
                <a16:creationId xmlns:a16="http://schemas.microsoft.com/office/drawing/2014/main" id="{55EE1F86-EE2D-4C2D-9849-E482E029BF98}"/>
              </a:ext>
            </a:extLst>
          </p:cNvPr>
          <p:cNvSpPr/>
          <p:nvPr/>
        </p:nvSpPr>
        <p:spPr>
          <a:xfrm>
            <a:off x="6139891" y="1657278"/>
            <a:ext cx="1759395"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API</a:t>
            </a:r>
            <a:r>
              <a:rPr lang="zh-CN" altLang="en-US" sz="1200" dirty="0">
                <a:solidFill>
                  <a:schemeClr val="bg1"/>
                </a:solidFill>
                <a:latin typeface="微软雅黑" panose="020B0503020204020204" pitchFamily="34" charset="-122"/>
                <a:ea typeface="微软雅黑" panose="020B0503020204020204" pitchFamily="34" charset="-122"/>
              </a:rPr>
              <a:t>接口</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3" name="圆角矩形 94">
            <a:extLst>
              <a:ext uri="{FF2B5EF4-FFF2-40B4-BE49-F238E27FC236}">
                <a16:creationId xmlns:a16="http://schemas.microsoft.com/office/drawing/2014/main" id="{85EC5DAA-B756-47C0-A39F-A8C45A331DDF}"/>
              </a:ext>
            </a:extLst>
          </p:cNvPr>
          <p:cNvSpPr/>
          <p:nvPr/>
        </p:nvSpPr>
        <p:spPr>
          <a:xfrm>
            <a:off x="4292716" y="1657278"/>
            <a:ext cx="1759395"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Web</a:t>
            </a:r>
            <a:r>
              <a:rPr lang="zh-CN" altLang="en-US" sz="1200" dirty="0">
                <a:solidFill>
                  <a:schemeClr val="bg1"/>
                </a:solidFill>
                <a:latin typeface="微软雅黑" panose="020B0503020204020204" pitchFamily="34" charset="-122"/>
                <a:ea typeface="微软雅黑" panose="020B0503020204020204" pitchFamily="34" charset="-122"/>
              </a:rPr>
              <a:t>前端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2" name="圆角矩形 94">
            <a:extLst>
              <a:ext uri="{FF2B5EF4-FFF2-40B4-BE49-F238E27FC236}">
                <a16:creationId xmlns:a16="http://schemas.microsoft.com/office/drawing/2014/main" id="{1BBFE6B1-977F-4667-97D1-DE468360043D}"/>
              </a:ext>
            </a:extLst>
          </p:cNvPr>
          <p:cNvSpPr/>
          <p:nvPr/>
        </p:nvSpPr>
        <p:spPr>
          <a:xfrm>
            <a:off x="4292716" y="2777709"/>
            <a:ext cx="3606570" cy="354986"/>
          </a:xfrm>
          <a:prstGeom prst="snip2Diag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查询调度</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9" name="圆柱形 78">
            <a:extLst>
              <a:ext uri="{FF2B5EF4-FFF2-40B4-BE49-F238E27FC236}">
                <a16:creationId xmlns:a16="http://schemas.microsoft.com/office/drawing/2014/main" id="{FF41DD65-D819-4952-B9BF-058D2CD714CE}"/>
              </a:ext>
            </a:extLst>
          </p:cNvPr>
          <p:cNvSpPr/>
          <p:nvPr/>
        </p:nvSpPr>
        <p:spPr>
          <a:xfrm>
            <a:off x="4292716" y="5132632"/>
            <a:ext cx="3606570" cy="406759"/>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HBASE / ES / RDBMS / </a:t>
            </a:r>
            <a:r>
              <a:rPr lang="zh-CN" altLang="en-US" sz="1200" dirty="0">
                <a:solidFill>
                  <a:schemeClr val="bg1"/>
                </a:solidFill>
                <a:latin typeface="微软雅黑" panose="020B0503020204020204" pitchFamily="34" charset="-122"/>
                <a:ea typeface="微软雅黑" panose="020B0503020204020204" pitchFamily="34" charset="-122"/>
              </a:rPr>
              <a:t>数据仓库</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2C4A2B73-EE85-4A0E-8B75-9DD5CA11FE17}"/>
              </a:ext>
            </a:extLst>
          </p:cNvPr>
          <p:cNvGrpSpPr/>
          <p:nvPr/>
        </p:nvGrpSpPr>
        <p:grpSpPr>
          <a:xfrm>
            <a:off x="6166778" y="3811450"/>
            <a:ext cx="795474" cy="1193916"/>
            <a:chOff x="5083553" y="3926153"/>
            <a:chExt cx="795474" cy="1193916"/>
          </a:xfrm>
        </p:grpSpPr>
        <p:sp>
          <p:nvSpPr>
            <p:cNvPr id="74" name="圆角矩形 94">
              <a:extLst>
                <a:ext uri="{FF2B5EF4-FFF2-40B4-BE49-F238E27FC236}">
                  <a16:creationId xmlns:a16="http://schemas.microsoft.com/office/drawing/2014/main" id="{E3C68DEF-1686-4A76-A3C6-09729F96CBFB}"/>
                </a:ext>
              </a:extLst>
            </p:cNvPr>
            <p:cNvSpPr/>
            <p:nvPr/>
          </p:nvSpPr>
          <p:spPr>
            <a:xfrm>
              <a:off x="5083553" y="4362321"/>
              <a:ext cx="795474" cy="757748"/>
            </a:xfrm>
            <a:prstGeom prst="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多维分析</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加速组件</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81" name="圆角矩形 94">
              <a:extLst>
                <a:ext uri="{FF2B5EF4-FFF2-40B4-BE49-F238E27FC236}">
                  <a16:creationId xmlns:a16="http://schemas.microsoft.com/office/drawing/2014/main" id="{627AAAC8-8B5F-42D1-9AE0-EA96B88734CC}"/>
                </a:ext>
              </a:extLst>
            </p:cNvPr>
            <p:cNvSpPr/>
            <p:nvPr/>
          </p:nvSpPr>
          <p:spPr>
            <a:xfrm>
              <a:off x="5083553" y="3926153"/>
              <a:ext cx="795474" cy="436167"/>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grpSp>
      <p:grpSp>
        <p:nvGrpSpPr>
          <p:cNvPr id="6" name="组合 5">
            <a:extLst>
              <a:ext uri="{FF2B5EF4-FFF2-40B4-BE49-F238E27FC236}">
                <a16:creationId xmlns:a16="http://schemas.microsoft.com/office/drawing/2014/main" id="{665EC91B-FE40-4FB5-B763-EAF18C79F692}"/>
              </a:ext>
            </a:extLst>
          </p:cNvPr>
          <p:cNvGrpSpPr/>
          <p:nvPr/>
        </p:nvGrpSpPr>
        <p:grpSpPr>
          <a:xfrm>
            <a:off x="7103810" y="3811450"/>
            <a:ext cx="795474" cy="1193916"/>
            <a:chOff x="6015905" y="3926153"/>
            <a:chExt cx="795474" cy="1193916"/>
          </a:xfrm>
        </p:grpSpPr>
        <p:sp>
          <p:nvSpPr>
            <p:cNvPr id="75" name="圆角矩形 94">
              <a:extLst>
                <a:ext uri="{FF2B5EF4-FFF2-40B4-BE49-F238E27FC236}">
                  <a16:creationId xmlns:a16="http://schemas.microsoft.com/office/drawing/2014/main" id="{50AC5B8D-860F-4D79-9BBC-474EB0B6CC34}"/>
                </a:ext>
              </a:extLst>
            </p:cNvPr>
            <p:cNvSpPr/>
            <p:nvPr/>
          </p:nvSpPr>
          <p:spPr>
            <a:xfrm>
              <a:off x="6015905" y="4362321"/>
              <a:ext cx="795474" cy="757748"/>
            </a:xfrm>
            <a:prstGeom prst="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预计算</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多维组件</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en-US" altLang="zh-CN" sz="900" dirty="0">
                  <a:solidFill>
                    <a:schemeClr val="bg1"/>
                  </a:solidFill>
                  <a:latin typeface="微软雅黑" panose="020B0503020204020204" pitchFamily="34" charset="-122"/>
                  <a:ea typeface="微软雅黑" panose="020B0503020204020204" pitchFamily="34" charset="-122"/>
                </a:rPr>
                <a:t>(KYLIN)</a:t>
              </a:r>
            </a:p>
          </p:txBody>
        </p:sp>
        <p:sp>
          <p:nvSpPr>
            <p:cNvPr id="83" name="圆角矩形 94">
              <a:extLst>
                <a:ext uri="{FF2B5EF4-FFF2-40B4-BE49-F238E27FC236}">
                  <a16:creationId xmlns:a16="http://schemas.microsoft.com/office/drawing/2014/main" id="{07F0E336-02A6-4F4C-830C-DF1152FB531B}"/>
                </a:ext>
              </a:extLst>
            </p:cNvPr>
            <p:cNvSpPr/>
            <p:nvPr/>
          </p:nvSpPr>
          <p:spPr>
            <a:xfrm>
              <a:off x="6015905" y="3926153"/>
              <a:ext cx="795474" cy="436167"/>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grpSp>
      <p:grpSp>
        <p:nvGrpSpPr>
          <p:cNvPr id="9" name="组合 8">
            <a:extLst>
              <a:ext uri="{FF2B5EF4-FFF2-40B4-BE49-F238E27FC236}">
                <a16:creationId xmlns:a16="http://schemas.microsoft.com/office/drawing/2014/main" id="{067C4C44-6A36-4354-99CD-D36C2BF0EF21}"/>
              </a:ext>
            </a:extLst>
          </p:cNvPr>
          <p:cNvGrpSpPr/>
          <p:nvPr/>
        </p:nvGrpSpPr>
        <p:grpSpPr>
          <a:xfrm>
            <a:off x="5229746" y="3811450"/>
            <a:ext cx="795474" cy="1193915"/>
            <a:chOff x="4212618" y="3926154"/>
            <a:chExt cx="795474" cy="1193915"/>
          </a:xfrm>
        </p:grpSpPr>
        <p:sp>
          <p:nvSpPr>
            <p:cNvPr id="73" name="圆角矩形 94">
              <a:extLst>
                <a:ext uri="{FF2B5EF4-FFF2-40B4-BE49-F238E27FC236}">
                  <a16:creationId xmlns:a16="http://schemas.microsoft.com/office/drawing/2014/main" id="{3D24888E-3C5C-4B7D-A05E-1EFD7CE4F615}"/>
                </a:ext>
              </a:extLst>
            </p:cNvPr>
            <p:cNvSpPr/>
            <p:nvPr/>
          </p:nvSpPr>
          <p:spPr>
            <a:xfrm>
              <a:off x="4212618" y="3926154"/>
              <a:ext cx="795474" cy="757748"/>
            </a:xfrm>
            <a:prstGeom prst="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明细查询</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加速组件</a:t>
              </a: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en-US" altLang="zh-CN" sz="900" dirty="0">
                  <a:solidFill>
                    <a:schemeClr val="bg1"/>
                  </a:solidFill>
                  <a:latin typeface="微软雅黑" panose="020B0503020204020204" pitchFamily="34" charset="-122"/>
                  <a:ea typeface="微软雅黑" panose="020B0503020204020204" pitchFamily="34" charset="-122"/>
                </a:rPr>
                <a:t>(ES</a:t>
              </a:r>
              <a:r>
                <a:rPr lang="zh-CN" altLang="en-US" sz="900" dirty="0">
                  <a:solidFill>
                    <a:schemeClr val="bg1"/>
                  </a:solidFill>
                  <a:latin typeface="微软雅黑" panose="020B0503020204020204" pitchFamily="34" charset="-122"/>
                  <a:ea typeface="微软雅黑" panose="020B0503020204020204" pitchFamily="34" charset="-122"/>
                </a:rPr>
                <a:t>集群</a:t>
              </a: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84" name="圆角矩形 94">
              <a:extLst>
                <a:ext uri="{FF2B5EF4-FFF2-40B4-BE49-F238E27FC236}">
                  <a16:creationId xmlns:a16="http://schemas.microsoft.com/office/drawing/2014/main" id="{CE4C58B6-CE01-4D3E-9112-4AD56C82C7EC}"/>
                </a:ext>
              </a:extLst>
            </p:cNvPr>
            <p:cNvSpPr/>
            <p:nvPr/>
          </p:nvSpPr>
          <p:spPr>
            <a:xfrm>
              <a:off x="4212618" y="4683902"/>
              <a:ext cx="795474" cy="436167"/>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Sqoop</a:t>
              </a:r>
            </a:p>
          </p:txBody>
        </p:sp>
      </p:grpSp>
      <p:sp>
        <p:nvSpPr>
          <p:cNvPr id="86" name="圆角矩形 94">
            <a:extLst>
              <a:ext uri="{FF2B5EF4-FFF2-40B4-BE49-F238E27FC236}">
                <a16:creationId xmlns:a16="http://schemas.microsoft.com/office/drawing/2014/main" id="{8A85C77B-088A-464F-BDD7-0462249E5DEB}"/>
              </a:ext>
            </a:extLst>
          </p:cNvPr>
          <p:cNvSpPr/>
          <p:nvPr/>
        </p:nvSpPr>
        <p:spPr>
          <a:xfrm>
            <a:off x="4292714" y="3811450"/>
            <a:ext cx="795474" cy="1199890"/>
          </a:xfrm>
          <a:prstGeom prst="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JDBC</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直查</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87" name="圆柱形 86">
            <a:extLst>
              <a:ext uri="{FF2B5EF4-FFF2-40B4-BE49-F238E27FC236}">
                <a16:creationId xmlns:a16="http://schemas.microsoft.com/office/drawing/2014/main" id="{B1414CCD-33E9-4AC0-B1D3-5A5B7705D7A8}"/>
              </a:ext>
            </a:extLst>
          </p:cNvPr>
          <p:cNvSpPr/>
          <p:nvPr/>
        </p:nvSpPr>
        <p:spPr>
          <a:xfrm>
            <a:off x="6166779" y="3253988"/>
            <a:ext cx="1732506" cy="436168"/>
          </a:xfrm>
          <a:prstGeom prst="can">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缓存数据 </a:t>
            </a:r>
            <a:r>
              <a:rPr lang="en-US" altLang="zh-CN" sz="1200" dirty="0">
                <a:solidFill>
                  <a:schemeClr val="bg1"/>
                </a:solidFill>
                <a:latin typeface="微软雅黑" panose="020B0503020204020204" pitchFamily="34" charset="-122"/>
                <a:ea typeface="微软雅黑" panose="020B0503020204020204" pitchFamily="34" charset="-122"/>
              </a:rPr>
              <a:t>(Redis)</a:t>
            </a:r>
          </a:p>
        </p:txBody>
      </p:sp>
      <p:sp>
        <p:nvSpPr>
          <p:cNvPr id="89" name="圆角矩形 94">
            <a:extLst>
              <a:ext uri="{FF2B5EF4-FFF2-40B4-BE49-F238E27FC236}">
                <a16:creationId xmlns:a16="http://schemas.microsoft.com/office/drawing/2014/main" id="{DB0C9653-299E-44D2-9F94-F519C46022BA}"/>
              </a:ext>
            </a:extLst>
          </p:cNvPr>
          <p:cNvSpPr/>
          <p:nvPr/>
        </p:nvSpPr>
        <p:spPr>
          <a:xfrm>
            <a:off x="4292714" y="3253989"/>
            <a:ext cx="795474" cy="436167"/>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批处理</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0" name="圆角矩形 94">
            <a:extLst>
              <a:ext uri="{FF2B5EF4-FFF2-40B4-BE49-F238E27FC236}">
                <a16:creationId xmlns:a16="http://schemas.microsoft.com/office/drawing/2014/main" id="{F6342CD9-3A5B-428D-93DE-4B4CA69B3E5A}"/>
              </a:ext>
            </a:extLst>
          </p:cNvPr>
          <p:cNvSpPr/>
          <p:nvPr/>
        </p:nvSpPr>
        <p:spPr>
          <a:xfrm>
            <a:off x="5229747" y="3253989"/>
            <a:ext cx="795474" cy="436168"/>
          </a:xfrm>
          <a:prstGeom prst="snip2Diag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预加载</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5" name="圆角矩形 94">
            <a:extLst>
              <a:ext uri="{FF2B5EF4-FFF2-40B4-BE49-F238E27FC236}">
                <a16:creationId xmlns:a16="http://schemas.microsoft.com/office/drawing/2014/main" id="{BEDFC5C6-8A69-49F7-B2CC-6851BD499D6D}"/>
              </a:ext>
            </a:extLst>
          </p:cNvPr>
          <p:cNvSpPr/>
          <p:nvPr/>
        </p:nvSpPr>
        <p:spPr>
          <a:xfrm>
            <a:off x="4292716"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圆角矩形 94">
            <a:extLst>
              <a:ext uri="{FF2B5EF4-FFF2-40B4-BE49-F238E27FC236}">
                <a16:creationId xmlns:a16="http://schemas.microsoft.com/office/drawing/2014/main" id="{54BBD9B6-EA25-43BA-B416-75AA28B01713}"/>
              </a:ext>
            </a:extLst>
          </p:cNvPr>
          <p:cNvSpPr/>
          <p:nvPr/>
        </p:nvSpPr>
        <p:spPr>
          <a:xfrm>
            <a:off x="4908441"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圆角矩形 94">
            <a:extLst>
              <a:ext uri="{FF2B5EF4-FFF2-40B4-BE49-F238E27FC236}">
                <a16:creationId xmlns:a16="http://schemas.microsoft.com/office/drawing/2014/main" id="{F6242E21-8351-4819-A5A4-02ABFD007CA0}"/>
              </a:ext>
            </a:extLst>
          </p:cNvPr>
          <p:cNvSpPr/>
          <p:nvPr/>
        </p:nvSpPr>
        <p:spPr>
          <a:xfrm>
            <a:off x="5524166"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圆角矩形 94">
            <a:extLst>
              <a:ext uri="{FF2B5EF4-FFF2-40B4-BE49-F238E27FC236}">
                <a16:creationId xmlns:a16="http://schemas.microsoft.com/office/drawing/2014/main" id="{A15F6C0E-9416-4864-913E-785FA9FBF1D4}"/>
              </a:ext>
            </a:extLst>
          </p:cNvPr>
          <p:cNvSpPr/>
          <p:nvPr/>
        </p:nvSpPr>
        <p:spPr>
          <a:xfrm>
            <a:off x="6755616"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安全管理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圆角矩形 94">
            <a:extLst>
              <a:ext uri="{FF2B5EF4-FFF2-40B4-BE49-F238E27FC236}">
                <a16:creationId xmlns:a16="http://schemas.microsoft.com/office/drawing/2014/main" id="{F3964215-EC86-4C4A-BF56-6FDA8A18878B}"/>
              </a:ext>
            </a:extLst>
          </p:cNvPr>
          <p:cNvSpPr/>
          <p:nvPr/>
        </p:nvSpPr>
        <p:spPr>
          <a:xfrm>
            <a:off x="6139891"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规则管理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圆角矩形 94">
            <a:extLst>
              <a:ext uri="{FF2B5EF4-FFF2-40B4-BE49-F238E27FC236}">
                <a16:creationId xmlns:a16="http://schemas.microsoft.com/office/drawing/2014/main" id="{8D3A223C-CE84-46E8-A584-C8082A3584F8}"/>
              </a:ext>
            </a:extLst>
          </p:cNvPr>
          <p:cNvSpPr/>
          <p:nvPr/>
        </p:nvSpPr>
        <p:spPr>
          <a:xfrm>
            <a:off x="7371341" y="2133557"/>
            <a:ext cx="527945" cy="522859"/>
          </a:xfrm>
          <a:prstGeom prst="snip2DiagRect">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平台管理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标注: 下箭头 16">
            <a:extLst>
              <a:ext uri="{FF2B5EF4-FFF2-40B4-BE49-F238E27FC236}">
                <a16:creationId xmlns:a16="http://schemas.microsoft.com/office/drawing/2014/main" id="{3561A393-9658-449E-A28A-289D20307F0A}"/>
              </a:ext>
            </a:extLst>
          </p:cNvPr>
          <p:cNvSpPr/>
          <p:nvPr/>
        </p:nvSpPr>
        <p:spPr>
          <a:xfrm>
            <a:off x="8362151" y="1653649"/>
            <a:ext cx="795474" cy="522859"/>
          </a:xfrm>
          <a:prstGeom prst="downArrowCallout">
            <a:avLst>
              <a:gd name="adj1" fmla="val 0"/>
              <a:gd name="adj2" fmla="val 17443"/>
              <a:gd name="adj3" fmla="val 19602"/>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查询请求</a:t>
            </a:r>
          </a:p>
        </p:txBody>
      </p:sp>
      <p:sp>
        <p:nvSpPr>
          <p:cNvPr id="94" name="标注: 下箭头 93">
            <a:extLst>
              <a:ext uri="{FF2B5EF4-FFF2-40B4-BE49-F238E27FC236}">
                <a16:creationId xmlns:a16="http://schemas.microsoft.com/office/drawing/2014/main" id="{5B677C06-B3B6-42A6-AA17-0D7A39FBAA14}"/>
              </a:ext>
            </a:extLst>
          </p:cNvPr>
          <p:cNvSpPr/>
          <p:nvPr/>
        </p:nvSpPr>
        <p:spPr>
          <a:xfrm>
            <a:off x="8362151" y="2245918"/>
            <a:ext cx="795474" cy="522859"/>
          </a:xfrm>
          <a:prstGeom prst="downArrowCallout">
            <a:avLst>
              <a:gd name="adj1" fmla="val 0"/>
              <a:gd name="adj2" fmla="val 17443"/>
              <a:gd name="adj3" fmla="val 19602"/>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请求解析</a:t>
            </a:r>
          </a:p>
        </p:txBody>
      </p:sp>
      <p:sp>
        <p:nvSpPr>
          <p:cNvPr id="95" name="标注: 下箭头 94">
            <a:extLst>
              <a:ext uri="{FF2B5EF4-FFF2-40B4-BE49-F238E27FC236}">
                <a16:creationId xmlns:a16="http://schemas.microsoft.com/office/drawing/2014/main" id="{88012823-B507-439E-9EA7-D8345ADE1820}"/>
              </a:ext>
            </a:extLst>
          </p:cNvPr>
          <p:cNvSpPr/>
          <p:nvPr/>
        </p:nvSpPr>
        <p:spPr>
          <a:xfrm>
            <a:off x="8362151" y="2838187"/>
            <a:ext cx="795474" cy="522859"/>
          </a:xfrm>
          <a:prstGeom prst="downArrowCallout">
            <a:avLst>
              <a:gd name="adj1" fmla="val 0"/>
              <a:gd name="adj2" fmla="val 17443"/>
              <a:gd name="adj3" fmla="val 19602"/>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请求分发</a:t>
            </a:r>
          </a:p>
        </p:txBody>
      </p:sp>
      <p:sp>
        <p:nvSpPr>
          <p:cNvPr id="97" name="标注: 上箭头 96">
            <a:extLst>
              <a:ext uri="{FF2B5EF4-FFF2-40B4-BE49-F238E27FC236}">
                <a16:creationId xmlns:a16="http://schemas.microsoft.com/office/drawing/2014/main" id="{3C55CE79-BB6D-4283-9137-CA92ADD8B9F2}"/>
              </a:ext>
            </a:extLst>
          </p:cNvPr>
          <p:cNvSpPr/>
          <p:nvPr/>
        </p:nvSpPr>
        <p:spPr>
          <a:xfrm>
            <a:off x="8362151" y="5022030"/>
            <a:ext cx="795474" cy="522859"/>
          </a:xfrm>
          <a:prstGeom prst="upArrowCallout">
            <a:avLst>
              <a:gd name="adj1" fmla="val 0"/>
              <a:gd name="adj2" fmla="val 18401"/>
              <a:gd name="adj3" fmla="val 22800"/>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原始数据</a:t>
            </a:r>
          </a:p>
        </p:txBody>
      </p:sp>
      <p:sp>
        <p:nvSpPr>
          <p:cNvPr id="98" name="标注: 上箭头 97">
            <a:extLst>
              <a:ext uri="{FF2B5EF4-FFF2-40B4-BE49-F238E27FC236}">
                <a16:creationId xmlns:a16="http://schemas.microsoft.com/office/drawing/2014/main" id="{1025A969-B7DB-4B09-9313-90D120E84919}"/>
              </a:ext>
            </a:extLst>
          </p:cNvPr>
          <p:cNvSpPr/>
          <p:nvPr/>
        </p:nvSpPr>
        <p:spPr>
          <a:xfrm>
            <a:off x="8362151" y="3831994"/>
            <a:ext cx="795474" cy="522859"/>
          </a:xfrm>
          <a:prstGeom prst="upArrowCallout">
            <a:avLst>
              <a:gd name="adj1" fmla="val 0"/>
              <a:gd name="adj2" fmla="val 18401"/>
              <a:gd name="adj3" fmla="val 22800"/>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查询执行</a:t>
            </a:r>
          </a:p>
        </p:txBody>
      </p:sp>
      <p:sp>
        <p:nvSpPr>
          <p:cNvPr id="103" name="标注: 上箭头 102">
            <a:extLst>
              <a:ext uri="{FF2B5EF4-FFF2-40B4-BE49-F238E27FC236}">
                <a16:creationId xmlns:a16="http://schemas.microsoft.com/office/drawing/2014/main" id="{3A0812DB-E891-4F8D-9483-26D7338C70FA}"/>
              </a:ext>
            </a:extLst>
          </p:cNvPr>
          <p:cNvSpPr/>
          <p:nvPr/>
        </p:nvSpPr>
        <p:spPr>
          <a:xfrm>
            <a:off x="8362151" y="4424263"/>
            <a:ext cx="795474" cy="522859"/>
          </a:xfrm>
          <a:prstGeom prst="upArrowCallout">
            <a:avLst>
              <a:gd name="adj1" fmla="val 0"/>
              <a:gd name="adj2" fmla="val 18401"/>
              <a:gd name="adj3" fmla="val 22800"/>
              <a:gd name="adj4" fmla="val 64977"/>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分析计算</a:t>
            </a:r>
          </a:p>
        </p:txBody>
      </p:sp>
      <p:sp>
        <p:nvSpPr>
          <p:cNvPr id="104" name="矩形 103">
            <a:extLst>
              <a:ext uri="{FF2B5EF4-FFF2-40B4-BE49-F238E27FC236}">
                <a16:creationId xmlns:a16="http://schemas.microsoft.com/office/drawing/2014/main" id="{33AECE51-B021-4993-8DCD-F9F30EE5EE57}"/>
              </a:ext>
            </a:extLst>
          </p:cNvPr>
          <p:cNvSpPr/>
          <p:nvPr/>
        </p:nvSpPr>
        <p:spPr>
          <a:xfrm>
            <a:off x="8362151" y="3430456"/>
            <a:ext cx="795474" cy="332128"/>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查询结果</a:t>
            </a:r>
          </a:p>
        </p:txBody>
      </p:sp>
      <p:sp>
        <p:nvSpPr>
          <p:cNvPr id="105" name="圆角矩形 94">
            <a:extLst>
              <a:ext uri="{FF2B5EF4-FFF2-40B4-BE49-F238E27FC236}">
                <a16:creationId xmlns:a16="http://schemas.microsoft.com/office/drawing/2014/main" id="{42828572-BEF2-40F6-A209-C9C7F8B43FB3}"/>
              </a:ext>
            </a:extLst>
          </p:cNvPr>
          <p:cNvSpPr/>
          <p:nvPr/>
        </p:nvSpPr>
        <p:spPr>
          <a:xfrm>
            <a:off x="3034376" y="1663037"/>
            <a:ext cx="795474" cy="1469658"/>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数据服务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94">
            <a:extLst>
              <a:ext uri="{FF2B5EF4-FFF2-40B4-BE49-F238E27FC236}">
                <a16:creationId xmlns:a16="http://schemas.microsoft.com/office/drawing/2014/main" id="{5673DB78-453E-49AE-924D-B8F155DD0325}"/>
              </a:ext>
            </a:extLst>
          </p:cNvPr>
          <p:cNvSpPr/>
          <p:nvPr/>
        </p:nvSpPr>
        <p:spPr>
          <a:xfrm>
            <a:off x="3034376" y="3253988"/>
            <a:ext cx="795474" cy="436167"/>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数据缓存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圆角矩形 94">
            <a:extLst>
              <a:ext uri="{FF2B5EF4-FFF2-40B4-BE49-F238E27FC236}">
                <a16:creationId xmlns:a16="http://schemas.microsoft.com/office/drawing/2014/main" id="{D9D34C62-D094-45BE-A32A-944AA9F3EEEC}"/>
              </a:ext>
            </a:extLst>
          </p:cNvPr>
          <p:cNvSpPr/>
          <p:nvPr/>
        </p:nvSpPr>
        <p:spPr>
          <a:xfrm>
            <a:off x="3034376" y="3811450"/>
            <a:ext cx="795474" cy="1193915"/>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数据计算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圆角矩形 94">
            <a:extLst>
              <a:ext uri="{FF2B5EF4-FFF2-40B4-BE49-F238E27FC236}">
                <a16:creationId xmlns:a16="http://schemas.microsoft.com/office/drawing/2014/main" id="{5619B10A-ECCC-44F6-99A3-37D65C96B25E}"/>
              </a:ext>
            </a:extLst>
          </p:cNvPr>
          <p:cNvSpPr/>
          <p:nvPr/>
        </p:nvSpPr>
        <p:spPr>
          <a:xfrm>
            <a:off x="3034376" y="5126660"/>
            <a:ext cx="795474" cy="406759"/>
          </a:xfrm>
          <a:prstGeom prst="rect">
            <a:avLst/>
          </a:prstGeom>
          <a:noFill/>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910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加速方案</a:t>
            </a:r>
          </a:p>
        </p:txBody>
      </p:sp>
      <p:graphicFrame>
        <p:nvGraphicFramePr>
          <p:cNvPr id="35" name="图示 34">
            <a:extLst>
              <a:ext uri="{FF2B5EF4-FFF2-40B4-BE49-F238E27FC236}">
                <a16:creationId xmlns:a16="http://schemas.microsoft.com/office/drawing/2014/main" id="{CB460B81-0189-460E-B600-733987E74C8B}"/>
              </a:ext>
            </a:extLst>
          </p:cNvPr>
          <p:cNvGraphicFramePr/>
          <p:nvPr>
            <p:extLst/>
          </p:nvPr>
        </p:nvGraphicFramePr>
        <p:xfrm>
          <a:off x="3345291" y="5631643"/>
          <a:ext cx="5501422" cy="315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 name="man-working-on-a-laptop-from-side-view_49728">
            <a:extLst>
              <a:ext uri="{FF2B5EF4-FFF2-40B4-BE49-F238E27FC236}">
                <a16:creationId xmlns:a16="http://schemas.microsoft.com/office/drawing/2014/main" id="{859561F5-E2A0-4CEA-9225-C13EC590D3A2}"/>
              </a:ext>
            </a:extLst>
          </p:cNvPr>
          <p:cNvSpPr>
            <a:spLocks noChangeAspect="1"/>
          </p:cNvSpPr>
          <p:nvPr/>
        </p:nvSpPr>
        <p:spPr bwMode="auto">
          <a:xfrm>
            <a:off x="3427314" y="124408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61" name="矩形 60">
            <a:extLst>
              <a:ext uri="{FF2B5EF4-FFF2-40B4-BE49-F238E27FC236}">
                <a16:creationId xmlns:a16="http://schemas.microsoft.com/office/drawing/2014/main" id="{B1C08880-36A3-44C1-80DA-C01FFEDC9906}"/>
              </a:ext>
            </a:extLst>
          </p:cNvPr>
          <p:cNvSpPr/>
          <p:nvPr/>
        </p:nvSpPr>
        <p:spPr>
          <a:xfrm>
            <a:off x="3351212" y="164825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man-working-on-a-laptop-from-side-view_49728">
            <a:extLst>
              <a:ext uri="{FF2B5EF4-FFF2-40B4-BE49-F238E27FC236}">
                <a16:creationId xmlns:a16="http://schemas.microsoft.com/office/drawing/2014/main" id="{852FBABD-7C90-4667-8FF1-EDFF601675F1}"/>
              </a:ext>
            </a:extLst>
          </p:cNvPr>
          <p:cNvSpPr>
            <a:spLocks noChangeAspect="1"/>
          </p:cNvSpPr>
          <p:nvPr/>
        </p:nvSpPr>
        <p:spPr bwMode="auto">
          <a:xfrm>
            <a:off x="5825431" y="124408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66" name="矩形 65">
            <a:extLst>
              <a:ext uri="{FF2B5EF4-FFF2-40B4-BE49-F238E27FC236}">
                <a16:creationId xmlns:a16="http://schemas.microsoft.com/office/drawing/2014/main" id="{F503DBD0-9F93-4C4F-BC4A-75AA76F44062}"/>
              </a:ext>
            </a:extLst>
          </p:cNvPr>
          <p:cNvSpPr/>
          <p:nvPr/>
        </p:nvSpPr>
        <p:spPr>
          <a:xfrm>
            <a:off x="5749329" y="164825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man-working-on-a-laptop-from-side-view_49728">
            <a:extLst>
              <a:ext uri="{FF2B5EF4-FFF2-40B4-BE49-F238E27FC236}">
                <a16:creationId xmlns:a16="http://schemas.microsoft.com/office/drawing/2014/main" id="{0E8A8447-AE33-4AA5-B60F-FF93AA42E181}"/>
              </a:ext>
            </a:extLst>
          </p:cNvPr>
          <p:cNvSpPr>
            <a:spLocks noChangeAspect="1"/>
          </p:cNvSpPr>
          <p:nvPr/>
        </p:nvSpPr>
        <p:spPr bwMode="auto">
          <a:xfrm>
            <a:off x="8270560" y="124408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68" name="矩形 67">
            <a:extLst>
              <a:ext uri="{FF2B5EF4-FFF2-40B4-BE49-F238E27FC236}">
                <a16:creationId xmlns:a16="http://schemas.microsoft.com/office/drawing/2014/main" id="{36CB0075-BB4B-4C28-952A-094ED5FFD683}"/>
              </a:ext>
            </a:extLst>
          </p:cNvPr>
          <p:cNvSpPr/>
          <p:nvPr/>
        </p:nvSpPr>
        <p:spPr>
          <a:xfrm>
            <a:off x="8194458" y="164825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40EA6BF0-5FA6-4857-8278-037E00EF1640}"/>
              </a:ext>
            </a:extLst>
          </p:cNvPr>
          <p:cNvSpPr/>
          <p:nvPr/>
        </p:nvSpPr>
        <p:spPr>
          <a:xfrm>
            <a:off x="3427314" y="3367600"/>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更新通知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右箭头 28">
            <a:extLst>
              <a:ext uri="{FF2B5EF4-FFF2-40B4-BE49-F238E27FC236}">
                <a16:creationId xmlns:a16="http://schemas.microsoft.com/office/drawing/2014/main" id="{3CDF53A1-7B52-4E67-A414-6E977DB54291}"/>
              </a:ext>
            </a:extLst>
          </p:cNvPr>
          <p:cNvSpPr/>
          <p:nvPr/>
        </p:nvSpPr>
        <p:spPr>
          <a:xfrm>
            <a:off x="3503415" y="3089443"/>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id="{C9E42DA9-CDCC-4C07-8219-891C38726C55}"/>
              </a:ext>
            </a:extLst>
          </p:cNvPr>
          <p:cNvSpPr/>
          <p:nvPr/>
        </p:nvSpPr>
        <p:spPr>
          <a:xfrm>
            <a:off x="3427314" y="4145936"/>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数据同步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右箭头 28">
            <a:extLst>
              <a:ext uri="{FF2B5EF4-FFF2-40B4-BE49-F238E27FC236}">
                <a16:creationId xmlns:a16="http://schemas.microsoft.com/office/drawing/2014/main" id="{01DA6C62-8E42-491A-8535-1773CEDBCD4C}"/>
              </a:ext>
            </a:extLst>
          </p:cNvPr>
          <p:cNvSpPr/>
          <p:nvPr/>
        </p:nvSpPr>
        <p:spPr>
          <a:xfrm>
            <a:off x="3503415" y="3870484"/>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圆角 1">
            <a:extLst>
              <a:ext uri="{FF2B5EF4-FFF2-40B4-BE49-F238E27FC236}">
                <a16:creationId xmlns:a16="http://schemas.microsoft.com/office/drawing/2014/main" id="{FD8F3849-788A-4D14-A0CB-198E1BE815A1}"/>
              </a:ext>
            </a:extLst>
          </p:cNvPr>
          <p:cNvSpPr/>
          <p:nvPr/>
        </p:nvSpPr>
        <p:spPr>
          <a:xfrm flipH="1" flipV="1">
            <a:off x="4349336" y="2503676"/>
            <a:ext cx="3493331" cy="2093731"/>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圆角矩形 4">
            <a:extLst>
              <a:ext uri="{FF2B5EF4-FFF2-40B4-BE49-F238E27FC236}">
                <a16:creationId xmlns:a16="http://schemas.microsoft.com/office/drawing/2014/main" id="{8340C650-4D68-49A1-BEA2-8C9159D04DFA}"/>
              </a:ext>
            </a:extLst>
          </p:cNvPr>
          <p:cNvSpPr/>
          <p:nvPr/>
        </p:nvSpPr>
        <p:spPr>
          <a:xfrm>
            <a:off x="4492085" y="2599596"/>
            <a:ext cx="3233102" cy="1243602"/>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ES1</a:t>
            </a:r>
          </a:p>
        </p:txBody>
      </p:sp>
      <p:grpSp>
        <p:nvGrpSpPr>
          <p:cNvPr id="13" name="组合 12">
            <a:extLst>
              <a:ext uri="{FF2B5EF4-FFF2-40B4-BE49-F238E27FC236}">
                <a16:creationId xmlns:a16="http://schemas.microsoft.com/office/drawing/2014/main" id="{1241A804-2D1B-4106-B402-A6E9804B18CA}"/>
              </a:ext>
            </a:extLst>
          </p:cNvPr>
          <p:cNvGrpSpPr/>
          <p:nvPr/>
        </p:nvGrpSpPr>
        <p:grpSpPr>
          <a:xfrm>
            <a:off x="4697179" y="3184690"/>
            <a:ext cx="2501628" cy="596651"/>
            <a:chOff x="4879549" y="2973668"/>
            <a:chExt cx="2501628" cy="596651"/>
          </a:xfrm>
        </p:grpSpPr>
        <p:sp>
          <p:nvSpPr>
            <p:cNvPr id="44" name="圆角矩形 5">
              <a:extLst>
                <a:ext uri="{FF2B5EF4-FFF2-40B4-BE49-F238E27FC236}">
                  <a16:creationId xmlns:a16="http://schemas.microsoft.com/office/drawing/2014/main" id="{453B98CB-EC95-4621-AE29-DB00CE4E2445}"/>
                </a:ext>
              </a:extLst>
            </p:cNvPr>
            <p:cNvSpPr/>
            <p:nvPr/>
          </p:nvSpPr>
          <p:spPr>
            <a:xfrm>
              <a:off x="4879549" y="3025630"/>
              <a:ext cx="759480" cy="492727"/>
            </a:xfrm>
            <a:prstGeom prst="foldedCorner">
              <a:avLst/>
            </a:prstGeom>
            <a:solidFill>
              <a:schemeClr val="tx1">
                <a:lumMod val="50000"/>
                <a:lumOff val="50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a:t>
              </a:r>
              <a:r>
                <a:rPr lang="en-US" altLang="zh-CN" sz="900" dirty="0">
                  <a:solidFill>
                    <a:schemeClr val="bg1"/>
                  </a:solidFill>
                  <a:latin typeface="微软雅黑" panose="020B0503020204020204" pitchFamily="34" charset="-122"/>
                  <a:ea typeface="微软雅黑" panose="020B0503020204020204" pitchFamily="34" charset="-122"/>
                </a:rPr>
                <a:t> x 1</a:t>
              </a:r>
            </a:p>
            <a:p>
              <a:pPr algn="ctr"/>
              <a:r>
                <a:rPr lang="zh-CN" altLang="en-US" sz="900" dirty="0">
                  <a:solidFill>
                    <a:schemeClr val="bg1"/>
                  </a:solidFill>
                  <a:latin typeface="微软雅黑" panose="020B0503020204020204" pitchFamily="34" charset="-122"/>
                  <a:ea typeface="微软雅黑" panose="020B0503020204020204" pitchFamily="34" charset="-122"/>
                </a:rPr>
                <a:t>（更新索引）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5" name="圆角矩形 5">
              <a:extLst>
                <a:ext uri="{FF2B5EF4-FFF2-40B4-BE49-F238E27FC236}">
                  <a16:creationId xmlns:a16="http://schemas.microsoft.com/office/drawing/2014/main" id="{C1304766-9E25-40E5-B732-93174B292108}"/>
                </a:ext>
              </a:extLst>
            </p:cNvPr>
            <p:cNvSpPr/>
            <p:nvPr/>
          </p:nvSpPr>
          <p:spPr>
            <a:xfrm>
              <a:off x="6621697" y="3025630"/>
              <a:ext cx="759480" cy="492727"/>
            </a:xfrm>
            <a:prstGeom prst="foldedCorner">
              <a:avLst/>
            </a:prstGeom>
            <a:solidFill>
              <a:schemeClr val="tx1">
                <a:lumMod val="50000"/>
                <a:lumOff val="50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 </a:t>
              </a:r>
              <a:r>
                <a:rPr lang="en-US" altLang="zh-CN" sz="900" dirty="0">
                  <a:solidFill>
                    <a:schemeClr val="bg1"/>
                  </a:solidFill>
                  <a:latin typeface="微软雅黑" panose="020B0503020204020204" pitchFamily="34" charset="-122"/>
                  <a:ea typeface="微软雅黑" panose="020B0503020204020204" pitchFamily="34" charset="-122"/>
                </a:rPr>
                <a:t>x 1</a:t>
              </a:r>
            </a:p>
            <a:p>
              <a:pPr algn="ctr"/>
              <a:r>
                <a:rPr lang="zh-CN" altLang="en-US" sz="900" dirty="0">
                  <a:solidFill>
                    <a:schemeClr val="bg1"/>
                  </a:solidFill>
                  <a:latin typeface="微软雅黑" panose="020B0503020204020204" pitchFamily="34" charset="-122"/>
                  <a:ea typeface="微软雅黑" panose="020B0503020204020204" pitchFamily="34" charset="-122"/>
                </a:rPr>
                <a:t>（实时查询）</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0555F63A-D963-47B7-8C07-F1765A1A2590}"/>
                </a:ext>
              </a:extLst>
            </p:cNvPr>
            <p:cNvGrpSpPr/>
            <p:nvPr/>
          </p:nvGrpSpPr>
          <p:grpSpPr>
            <a:xfrm>
              <a:off x="5807198" y="2973668"/>
              <a:ext cx="646331" cy="596651"/>
              <a:chOff x="5772833" y="2973668"/>
              <a:chExt cx="646331" cy="596651"/>
            </a:xfrm>
          </p:grpSpPr>
          <p:sp>
            <p:nvSpPr>
              <p:cNvPr id="46" name="exchange_302347">
                <a:extLst>
                  <a:ext uri="{FF2B5EF4-FFF2-40B4-BE49-F238E27FC236}">
                    <a16:creationId xmlns:a16="http://schemas.microsoft.com/office/drawing/2014/main" id="{9D904FB2-1A1D-4046-A763-06DABECE1B2F}"/>
                  </a:ext>
                </a:extLst>
              </p:cNvPr>
              <p:cNvSpPr>
                <a:spLocks noChangeAspect="1"/>
              </p:cNvSpPr>
              <p:nvPr/>
            </p:nvSpPr>
            <p:spPr bwMode="auto">
              <a:xfrm>
                <a:off x="5899572" y="2973668"/>
                <a:ext cx="392856" cy="362404"/>
              </a:xfrm>
              <a:custGeom>
                <a:avLst/>
                <a:gdLst>
                  <a:gd name="connsiteX0" fmla="*/ 206471 w 607639"/>
                  <a:gd name="connsiteY0" fmla="*/ 450331 h 560540"/>
                  <a:gd name="connsiteX1" fmla="*/ 219289 w 607639"/>
                  <a:gd name="connsiteY1" fmla="*/ 456730 h 560540"/>
                  <a:gd name="connsiteX2" fmla="*/ 212880 w 607639"/>
                  <a:gd name="connsiteY2" fmla="*/ 469528 h 560540"/>
                  <a:gd name="connsiteX3" fmla="*/ 169171 w 607639"/>
                  <a:gd name="connsiteY3" fmla="*/ 484104 h 560540"/>
                  <a:gd name="connsiteX4" fmla="*/ 303769 w 607639"/>
                  <a:gd name="connsiteY4" fmla="*/ 512990 h 560540"/>
                  <a:gd name="connsiteX5" fmla="*/ 461423 w 607639"/>
                  <a:gd name="connsiteY5" fmla="*/ 473528 h 560540"/>
                  <a:gd name="connsiteX6" fmla="*/ 474954 w 607639"/>
                  <a:gd name="connsiteY6" fmla="*/ 478150 h 560540"/>
                  <a:gd name="connsiteX7" fmla="*/ 470325 w 607639"/>
                  <a:gd name="connsiteY7" fmla="*/ 491748 h 560540"/>
                  <a:gd name="connsiteX8" fmla="*/ 303769 w 607639"/>
                  <a:gd name="connsiteY8" fmla="*/ 533165 h 560540"/>
                  <a:gd name="connsiteX9" fmla="*/ 158845 w 607639"/>
                  <a:gd name="connsiteY9" fmla="*/ 501791 h 560540"/>
                  <a:gd name="connsiteX10" fmla="*/ 174067 w 607639"/>
                  <a:gd name="connsiteY10" fmla="*/ 547208 h 560540"/>
                  <a:gd name="connsiteX11" fmla="*/ 167747 w 607639"/>
                  <a:gd name="connsiteY11" fmla="*/ 560007 h 560540"/>
                  <a:gd name="connsiteX12" fmla="*/ 164542 w 607639"/>
                  <a:gd name="connsiteY12" fmla="*/ 560540 h 560540"/>
                  <a:gd name="connsiteX13" fmla="*/ 154928 w 607639"/>
                  <a:gd name="connsiteY13" fmla="*/ 553607 h 560540"/>
                  <a:gd name="connsiteX14" fmla="*/ 132139 w 607639"/>
                  <a:gd name="connsiteY14" fmla="*/ 485882 h 560540"/>
                  <a:gd name="connsiteX15" fmla="*/ 132050 w 607639"/>
                  <a:gd name="connsiteY15" fmla="*/ 485082 h 560540"/>
                  <a:gd name="connsiteX16" fmla="*/ 131694 w 607639"/>
                  <a:gd name="connsiteY16" fmla="*/ 481971 h 560540"/>
                  <a:gd name="connsiteX17" fmla="*/ 132406 w 607639"/>
                  <a:gd name="connsiteY17" fmla="*/ 479038 h 560540"/>
                  <a:gd name="connsiteX18" fmla="*/ 132673 w 607639"/>
                  <a:gd name="connsiteY18" fmla="*/ 478150 h 560540"/>
                  <a:gd name="connsiteX19" fmla="*/ 135077 w 607639"/>
                  <a:gd name="connsiteY19" fmla="*/ 475039 h 560540"/>
                  <a:gd name="connsiteX20" fmla="*/ 138460 w 607639"/>
                  <a:gd name="connsiteY20" fmla="*/ 473083 h 560540"/>
                  <a:gd name="connsiteX21" fmla="*/ 138549 w 607639"/>
                  <a:gd name="connsiteY21" fmla="*/ 473083 h 560540"/>
                  <a:gd name="connsiteX22" fmla="*/ 70856 w 607639"/>
                  <a:gd name="connsiteY22" fmla="*/ 350899 h 560540"/>
                  <a:gd name="connsiteX23" fmla="*/ 60797 w 607639"/>
                  <a:gd name="connsiteY23" fmla="*/ 361031 h 560540"/>
                  <a:gd name="connsiteX24" fmla="*/ 70856 w 607639"/>
                  <a:gd name="connsiteY24" fmla="*/ 371164 h 560540"/>
                  <a:gd name="connsiteX25" fmla="*/ 151949 w 607639"/>
                  <a:gd name="connsiteY25" fmla="*/ 371164 h 560540"/>
                  <a:gd name="connsiteX26" fmla="*/ 162008 w 607639"/>
                  <a:gd name="connsiteY26" fmla="*/ 361031 h 560540"/>
                  <a:gd name="connsiteX27" fmla="*/ 151949 w 607639"/>
                  <a:gd name="connsiteY27" fmla="*/ 350899 h 560540"/>
                  <a:gd name="connsiteX28" fmla="*/ 394892 w 607639"/>
                  <a:gd name="connsiteY28" fmla="*/ 350846 h 560540"/>
                  <a:gd name="connsiteX29" fmla="*/ 384834 w 607639"/>
                  <a:gd name="connsiteY29" fmla="*/ 360976 h 560540"/>
                  <a:gd name="connsiteX30" fmla="*/ 394892 w 607639"/>
                  <a:gd name="connsiteY30" fmla="*/ 371106 h 560540"/>
                  <a:gd name="connsiteX31" fmla="*/ 475985 w 607639"/>
                  <a:gd name="connsiteY31" fmla="*/ 371106 h 560540"/>
                  <a:gd name="connsiteX32" fmla="*/ 486044 w 607639"/>
                  <a:gd name="connsiteY32" fmla="*/ 360976 h 560540"/>
                  <a:gd name="connsiteX33" fmla="*/ 475985 w 607639"/>
                  <a:gd name="connsiteY33" fmla="*/ 350846 h 560540"/>
                  <a:gd name="connsiteX34" fmla="*/ 50650 w 607639"/>
                  <a:gd name="connsiteY34" fmla="*/ 310457 h 560540"/>
                  <a:gd name="connsiteX35" fmla="*/ 40502 w 607639"/>
                  <a:gd name="connsiteY35" fmla="*/ 320590 h 560540"/>
                  <a:gd name="connsiteX36" fmla="*/ 50650 w 607639"/>
                  <a:gd name="connsiteY36" fmla="*/ 330723 h 560540"/>
                  <a:gd name="connsiteX37" fmla="*/ 91152 w 607639"/>
                  <a:gd name="connsiteY37" fmla="*/ 330723 h 560540"/>
                  <a:gd name="connsiteX38" fmla="*/ 101299 w 607639"/>
                  <a:gd name="connsiteY38" fmla="*/ 320590 h 560540"/>
                  <a:gd name="connsiteX39" fmla="*/ 91152 w 607639"/>
                  <a:gd name="connsiteY39" fmla="*/ 310457 h 560540"/>
                  <a:gd name="connsiteX40" fmla="*/ 374686 w 607639"/>
                  <a:gd name="connsiteY40" fmla="*/ 310415 h 560540"/>
                  <a:gd name="connsiteX41" fmla="*/ 364538 w 607639"/>
                  <a:gd name="connsiteY41" fmla="*/ 320545 h 560540"/>
                  <a:gd name="connsiteX42" fmla="*/ 374686 w 607639"/>
                  <a:gd name="connsiteY42" fmla="*/ 330675 h 560540"/>
                  <a:gd name="connsiteX43" fmla="*/ 415188 w 607639"/>
                  <a:gd name="connsiteY43" fmla="*/ 330675 h 560540"/>
                  <a:gd name="connsiteX44" fmla="*/ 425336 w 607639"/>
                  <a:gd name="connsiteY44" fmla="*/ 320545 h 560540"/>
                  <a:gd name="connsiteX45" fmla="*/ 415188 w 607639"/>
                  <a:gd name="connsiteY45" fmla="*/ 310415 h 560540"/>
                  <a:gd name="connsiteX46" fmla="*/ 50650 w 607639"/>
                  <a:gd name="connsiteY46" fmla="*/ 270016 h 560540"/>
                  <a:gd name="connsiteX47" fmla="*/ 40502 w 607639"/>
                  <a:gd name="connsiteY47" fmla="*/ 280148 h 560540"/>
                  <a:gd name="connsiteX48" fmla="*/ 50650 w 607639"/>
                  <a:gd name="connsiteY48" fmla="*/ 290281 h 560540"/>
                  <a:gd name="connsiteX49" fmla="*/ 151949 w 607639"/>
                  <a:gd name="connsiteY49" fmla="*/ 290281 h 560540"/>
                  <a:gd name="connsiteX50" fmla="*/ 162008 w 607639"/>
                  <a:gd name="connsiteY50" fmla="*/ 280148 h 560540"/>
                  <a:gd name="connsiteX51" fmla="*/ 151949 w 607639"/>
                  <a:gd name="connsiteY51" fmla="*/ 270016 h 560540"/>
                  <a:gd name="connsiteX52" fmla="*/ 374686 w 607639"/>
                  <a:gd name="connsiteY52" fmla="*/ 269983 h 560540"/>
                  <a:gd name="connsiteX53" fmla="*/ 364538 w 607639"/>
                  <a:gd name="connsiteY53" fmla="*/ 280114 h 560540"/>
                  <a:gd name="connsiteX54" fmla="*/ 374686 w 607639"/>
                  <a:gd name="connsiteY54" fmla="*/ 290244 h 560540"/>
                  <a:gd name="connsiteX55" fmla="*/ 475985 w 607639"/>
                  <a:gd name="connsiteY55" fmla="*/ 290244 h 560540"/>
                  <a:gd name="connsiteX56" fmla="*/ 486044 w 607639"/>
                  <a:gd name="connsiteY56" fmla="*/ 280114 h 560540"/>
                  <a:gd name="connsiteX57" fmla="*/ 475985 w 607639"/>
                  <a:gd name="connsiteY57" fmla="*/ 269983 h 560540"/>
                  <a:gd name="connsiteX58" fmla="*/ 81004 w 607639"/>
                  <a:gd name="connsiteY58" fmla="*/ 229574 h 560540"/>
                  <a:gd name="connsiteX59" fmla="*/ 70856 w 607639"/>
                  <a:gd name="connsiteY59" fmla="*/ 239707 h 560540"/>
                  <a:gd name="connsiteX60" fmla="*/ 81004 w 607639"/>
                  <a:gd name="connsiteY60" fmla="*/ 249751 h 560540"/>
                  <a:gd name="connsiteX61" fmla="*/ 192451 w 607639"/>
                  <a:gd name="connsiteY61" fmla="*/ 249751 h 560540"/>
                  <a:gd name="connsiteX62" fmla="*/ 202599 w 607639"/>
                  <a:gd name="connsiteY62" fmla="*/ 239707 h 560540"/>
                  <a:gd name="connsiteX63" fmla="*/ 192451 w 607639"/>
                  <a:gd name="connsiteY63" fmla="*/ 229574 h 560540"/>
                  <a:gd name="connsiteX64" fmla="*/ 405040 w 607639"/>
                  <a:gd name="connsiteY64" fmla="*/ 229552 h 560540"/>
                  <a:gd name="connsiteX65" fmla="*/ 394892 w 607639"/>
                  <a:gd name="connsiteY65" fmla="*/ 239682 h 560540"/>
                  <a:gd name="connsiteX66" fmla="*/ 405040 w 607639"/>
                  <a:gd name="connsiteY66" fmla="*/ 249723 h 560540"/>
                  <a:gd name="connsiteX67" fmla="*/ 516487 w 607639"/>
                  <a:gd name="connsiteY67" fmla="*/ 249723 h 560540"/>
                  <a:gd name="connsiteX68" fmla="*/ 526546 w 607639"/>
                  <a:gd name="connsiteY68" fmla="*/ 239682 h 560540"/>
                  <a:gd name="connsiteX69" fmla="*/ 516487 w 607639"/>
                  <a:gd name="connsiteY69" fmla="*/ 229552 h 560540"/>
                  <a:gd name="connsiteX70" fmla="*/ 50650 w 607639"/>
                  <a:gd name="connsiteY70" fmla="*/ 189133 h 560540"/>
                  <a:gd name="connsiteX71" fmla="*/ 40502 w 607639"/>
                  <a:gd name="connsiteY71" fmla="*/ 199266 h 560540"/>
                  <a:gd name="connsiteX72" fmla="*/ 50650 w 607639"/>
                  <a:gd name="connsiteY72" fmla="*/ 209309 h 560540"/>
                  <a:gd name="connsiteX73" fmla="*/ 151949 w 607639"/>
                  <a:gd name="connsiteY73" fmla="*/ 209309 h 560540"/>
                  <a:gd name="connsiteX74" fmla="*/ 162008 w 607639"/>
                  <a:gd name="connsiteY74" fmla="*/ 199266 h 560540"/>
                  <a:gd name="connsiteX75" fmla="*/ 151949 w 607639"/>
                  <a:gd name="connsiteY75" fmla="*/ 189133 h 560540"/>
                  <a:gd name="connsiteX76" fmla="*/ 374686 w 607639"/>
                  <a:gd name="connsiteY76" fmla="*/ 189121 h 560540"/>
                  <a:gd name="connsiteX77" fmla="*/ 364538 w 607639"/>
                  <a:gd name="connsiteY77" fmla="*/ 199251 h 560540"/>
                  <a:gd name="connsiteX78" fmla="*/ 374686 w 607639"/>
                  <a:gd name="connsiteY78" fmla="*/ 209292 h 560540"/>
                  <a:gd name="connsiteX79" fmla="*/ 475985 w 607639"/>
                  <a:gd name="connsiteY79" fmla="*/ 209292 h 560540"/>
                  <a:gd name="connsiteX80" fmla="*/ 486044 w 607639"/>
                  <a:gd name="connsiteY80" fmla="*/ 199251 h 560540"/>
                  <a:gd name="connsiteX81" fmla="*/ 475985 w 607639"/>
                  <a:gd name="connsiteY81" fmla="*/ 189121 h 560540"/>
                  <a:gd name="connsiteX82" fmla="*/ 354390 w 607639"/>
                  <a:gd name="connsiteY82" fmla="*/ 138559 h 560540"/>
                  <a:gd name="connsiteX83" fmla="*/ 577196 w 607639"/>
                  <a:gd name="connsiteY83" fmla="*/ 138559 h 560540"/>
                  <a:gd name="connsiteX84" fmla="*/ 607639 w 607639"/>
                  <a:gd name="connsiteY84" fmla="*/ 168860 h 560540"/>
                  <a:gd name="connsiteX85" fmla="*/ 607639 w 607639"/>
                  <a:gd name="connsiteY85" fmla="*/ 391278 h 560540"/>
                  <a:gd name="connsiteX86" fmla="*/ 577196 w 607639"/>
                  <a:gd name="connsiteY86" fmla="*/ 421668 h 560540"/>
                  <a:gd name="connsiteX87" fmla="*/ 354390 w 607639"/>
                  <a:gd name="connsiteY87" fmla="*/ 421668 h 560540"/>
                  <a:gd name="connsiteX88" fmla="*/ 324036 w 607639"/>
                  <a:gd name="connsiteY88" fmla="*/ 391278 h 560540"/>
                  <a:gd name="connsiteX89" fmla="*/ 324036 w 607639"/>
                  <a:gd name="connsiteY89" fmla="*/ 168860 h 560540"/>
                  <a:gd name="connsiteX90" fmla="*/ 354390 w 607639"/>
                  <a:gd name="connsiteY90" fmla="*/ 138559 h 560540"/>
                  <a:gd name="connsiteX91" fmla="*/ 30354 w 607639"/>
                  <a:gd name="connsiteY91" fmla="*/ 138559 h 560540"/>
                  <a:gd name="connsiteX92" fmla="*/ 253160 w 607639"/>
                  <a:gd name="connsiteY92" fmla="*/ 138559 h 560540"/>
                  <a:gd name="connsiteX93" fmla="*/ 283603 w 607639"/>
                  <a:gd name="connsiteY93" fmla="*/ 168868 h 560540"/>
                  <a:gd name="connsiteX94" fmla="*/ 283603 w 607639"/>
                  <a:gd name="connsiteY94" fmla="*/ 391340 h 560540"/>
                  <a:gd name="connsiteX95" fmla="*/ 253160 w 607639"/>
                  <a:gd name="connsiteY95" fmla="*/ 421738 h 560540"/>
                  <a:gd name="connsiteX96" fmla="*/ 30354 w 607639"/>
                  <a:gd name="connsiteY96" fmla="*/ 421738 h 560540"/>
                  <a:gd name="connsiteX97" fmla="*/ 0 w 607639"/>
                  <a:gd name="connsiteY97" fmla="*/ 391340 h 560540"/>
                  <a:gd name="connsiteX98" fmla="*/ 0 w 607639"/>
                  <a:gd name="connsiteY98" fmla="*/ 168868 h 560540"/>
                  <a:gd name="connsiteX99" fmla="*/ 30354 w 607639"/>
                  <a:gd name="connsiteY99" fmla="*/ 138559 h 560540"/>
                  <a:gd name="connsiteX100" fmla="*/ 439829 w 607639"/>
                  <a:gd name="connsiteY100" fmla="*/ 564 h 560540"/>
                  <a:gd name="connsiteX101" fmla="*/ 452646 w 607639"/>
                  <a:gd name="connsiteY101" fmla="*/ 6874 h 560540"/>
                  <a:gd name="connsiteX102" fmla="*/ 475341 w 607639"/>
                  <a:gd name="connsiteY102" fmla="*/ 74588 h 560540"/>
                  <a:gd name="connsiteX103" fmla="*/ 475430 w 607639"/>
                  <a:gd name="connsiteY103" fmla="*/ 74677 h 560540"/>
                  <a:gd name="connsiteX104" fmla="*/ 475519 w 607639"/>
                  <a:gd name="connsiteY104" fmla="*/ 75388 h 560540"/>
                  <a:gd name="connsiteX105" fmla="*/ 475875 w 607639"/>
                  <a:gd name="connsiteY105" fmla="*/ 78587 h 560540"/>
                  <a:gd name="connsiteX106" fmla="*/ 475163 w 607639"/>
                  <a:gd name="connsiteY106" fmla="*/ 81520 h 560540"/>
                  <a:gd name="connsiteX107" fmla="*/ 474896 w 607639"/>
                  <a:gd name="connsiteY107" fmla="*/ 82319 h 560540"/>
                  <a:gd name="connsiteX108" fmla="*/ 474896 w 607639"/>
                  <a:gd name="connsiteY108" fmla="*/ 82408 h 560540"/>
                  <a:gd name="connsiteX109" fmla="*/ 474807 w 607639"/>
                  <a:gd name="connsiteY109" fmla="*/ 82497 h 560540"/>
                  <a:gd name="connsiteX110" fmla="*/ 472760 w 607639"/>
                  <a:gd name="connsiteY110" fmla="*/ 85163 h 560540"/>
                  <a:gd name="connsiteX111" fmla="*/ 472048 w 607639"/>
                  <a:gd name="connsiteY111" fmla="*/ 85785 h 560540"/>
                  <a:gd name="connsiteX112" fmla="*/ 469467 w 607639"/>
                  <a:gd name="connsiteY112" fmla="*/ 87207 h 560540"/>
                  <a:gd name="connsiteX113" fmla="*/ 469022 w 607639"/>
                  <a:gd name="connsiteY113" fmla="*/ 87474 h 560540"/>
                  <a:gd name="connsiteX114" fmla="*/ 401114 w 607639"/>
                  <a:gd name="connsiteY114" fmla="*/ 110223 h 560540"/>
                  <a:gd name="connsiteX115" fmla="*/ 397910 w 607639"/>
                  <a:gd name="connsiteY115" fmla="*/ 110756 h 560540"/>
                  <a:gd name="connsiteX116" fmla="*/ 388298 w 607639"/>
                  <a:gd name="connsiteY116" fmla="*/ 103825 h 560540"/>
                  <a:gd name="connsiteX117" fmla="*/ 394706 w 607639"/>
                  <a:gd name="connsiteY117" fmla="*/ 91028 h 560540"/>
                  <a:gd name="connsiteX118" fmla="*/ 438405 w 607639"/>
                  <a:gd name="connsiteY118" fmla="*/ 76365 h 560540"/>
                  <a:gd name="connsiteX119" fmla="*/ 303746 w 607639"/>
                  <a:gd name="connsiteY119" fmla="*/ 47573 h 560540"/>
                  <a:gd name="connsiteX120" fmla="*/ 146213 w 607639"/>
                  <a:gd name="connsiteY120" fmla="*/ 86940 h 560540"/>
                  <a:gd name="connsiteX121" fmla="*/ 132685 w 607639"/>
                  <a:gd name="connsiteY121" fmla="*/ 82319 h 560540"/>
                  <a:gd name="connsiteX122" fmla="*/ 137313 w 607639"/>
                  <a:gd name="connsiteY122" fmla="*/ 68812 h 560540"/>
                  <a:gd name="connsiteX123" fmla="*/ 303746 w 607639"/>
                  <a:gd name="connsiteY123" fmla="*/ 27312 h 560540"/>
                  <a:gd name="connsiteX124" fmla="*/ 448730 w 607639"/>
                  <a:gd name="connsiteY124" fmla="*/ 58770 h 560540"/>
                  <a:gd name="connsiteX125" fmla="*/ 433421 w 607639"/>
                  <a:gd name="connsiteY125" fmla="*/ 13361 h 560540"/>
                  <a:gd name="connsiteX126" fmla="*/ 439829 w 607639"/>
                  <a:gd name="connsiteY126" fmla="*/ 564 h 5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639" h="560540">
                    <a:moveTo>
                      <a:pt x="206471" y="450331"/>
                    </a:moveTo>
                    <a:cubicBezTo>
                      <a:pt x="211723" y="448553"/>
                      <a:pt x="217509" y="451397"/>
                      <a:pt x="219289" y="456730"/>
                    </a:cubicBezTo>
                    <a:cubicBezTo>
                      <a:pt x="221070" y="461974"/>
                      <a:pt x="218132" y="467751"/>
                      <a:pt x="212880" y="469528"/>
                    </a:cubicBezTo>
                    <a:lnTo>
                      <a:pt x="169171" y="484104"/>
                    </a:lnTo>
                    <a:cubicBezTo>
                      <a:pt x="215996" y="504369"/>
                      <a:pt x="256500" y="512990"/>
                      <a:pt x="303769" y="512990"/>
                    </a:cubicBezTo>
                    <a:cubicBezTo>
                      <a:pt x="358694" y="512990"/>
                      <a:pt x="404361" y="501525"/>
                      <a:pt x="461423" y="473528"/>
                    </a:cubicBezTo>
                    <a:cubicBezTo>
                      <a:pt x="466408" y="471039"/>
                      <a:pt x="472461" y="473172"/>
                      <a:pt x="474954" y="478150"/>
                    </a:cubicBezTo>
                    <a:cubicBezTo>
                      <a:pt x="477446" y="483216"/>
                      <a:pt x="475310" y="489259"/>
                      <a:pt x="470325" y="491748"/>
                    </a:cubicBezTo>
                    <a:cubicBezTo>
                      <a:pt x="410325" y="521167"/>
                      <a:pt x="362077" y="533165"/>
                      <a:pt x="303769" y="533165"/>
                    </a:cubicBezTo>
                    <a:cubicBezTo>
                      <a:pt x="252672" y="533165"/>
                      <a:pt x="209319" y="523922"/>
                      <a:pt x="158845" y="501791"/>
                    </a:cubicBezTo>
                    <a:lnTo>
                      <a:pt x="174067" y="547208"/>
                    </a:lnTo>
                    <a:cubicBezTo>
                      <a:pt x="175848" y="552541"/>
                      <a:pt x="172999" y="558229"/>
                      <a:pt x="167747" y="560007"/>
                    </a:cubicBezTo>
                    <a:cubicBezTo>
                      <a:pt x="166679" y="560362"/>
                      <a:pt x="165522" y="560540"/>
                      <a:pt x="164542" y="560540"/>
                    </a:cubicBezTo>
                    <a:cubicBezTo>
                      <a:pt x="160269" y="560540"/>
                      <a:pt x="156353" y="557874"/>
                      <a:pt x="154928" y="553607"/>
                    </a:cubicBezTo>
                    <a:lnTo>
                      <a:pt x="132139" y="485882"/>
                    </a:lnTo>
                    <a:cubicBezTo>
                      <a:pt x="132050" y="485615"/>
                      <a:pt x="132139" y="485349"/>
                      <a:pt x="132050" y="485082"/>
                    </a:cubicBezTo>
                    <a:cubicBezTo>
                      <a:pt x="131783" y="484104"/>
                      <a:pt x="131605" y="483038"/>
                      <a:pt x="131694" y="481971"/>
                    </a:cubicBezTo>
                    <a:cubicBezTo>
                      <a:pt x="131694" y="480905"/>
                      <a:pt x="132050" y="480016"/>
                      <a:pt x="132406" y="479038"/>
                    </a:cubicBezTo>
                    <a:cubicBezTo>
                      <a:pt x="132495" y="478772"/>
                      <a:pt x="132495" y="478416"/>
                      <a:pt x="132673" y="478150"/>
                    </a:cubicBezTo>
                    <a:cubicBezTo>
                      <a:pt x="133296" y="476994"/>
                      <a:pt x="134098" y="475928"/>
                      <a:pt x="135077" y="475039"/>
                    </a:cubicBezTo>
                    <a:cubicBezTo>
                      <a:pt x="136056" y="474150"/>
                      <a:pt x="137213" y="473528"/>
                      <a:pt x="138460" y="473083"/>
                    </a:cubicBezTo>
                    <a:cubicBezTo>
                      <a:pt x="138460" y="473083"/>
                      <a:pt x="138549" y="473083"/>
                      <a:pt x="138549" y="473083"/>
                    </a:cubicBezTo>
                    <a:close/>
                    <a:moveTo>
                      <a:pt x="70856" y="350899"/>
                    </a:moveTo>
                    <a:cubicBezTo>
                      <a:pt x="65337" y="350899"/>
                      <a:pt x="60797" y="355432"/>
                      <a:pt x="60797" y="361031"/>
                    </a:cubicBezTo>
                    <a:cubicBezTo>
                      <a:pt x="60797" y="366631"/>
                      <a:pt x="65337" y="371164"/>
                      <a:pt x="70856" y="371164"/>
                    </a:cubicBezTo>
                    <a:lnTo>
                      <a:pt x="151949" y="371164"/>
                    </a:lnTo>
                    <a:cubicBezTo>
                      <a:pt x="157468" y="371164"/>
                      <a:pt x="162008" y="366631"/>
                      <a:pt x="162008" y="361031"/>
                    </a:cubicBezTo>
                    <a:cubicBezTo>
                      <a:pt x="162008" y="355432"/>
                      <a:pt x="157468" y="350899"/>
                      <a:pt x="151949" y="350899"/>
                    </a:cubicBezTo>
                    <a:close/>
                    <a:moveTo>
                      <a:pt x="394892" y="350846"/>
                    </a:moveTo>
                    <a:cubicBezTo>
                      <a:pt x="389373" y="350846"/>
                      <a:pt x="384834" y="355378"/>
                      <a:pt x="384834" y="360976"/>
                    </a:cubicBezTo>
                    <a:cubicBezTo>
                      <a:pt x="384834" y="366575"/>
                      <a:pt x="389373" y="371106"/>
                      <a:pt x="394892" y="371106"/>
                    </a:cubicBezTo>
                    <a:lnTo>
                      <a:pt x="475985" y="371106"/>
                    </a:lnTo>
                    <a:cubicBezTo>
                      <a:pt x="481504" y="371106"/>
                      <a:pt x="486044" y="366575"/>
                      <a:pt x="486044" y="360976"/>
                    </a:cubicBezTo>
                    <a:cubicBezTo>
                      <a:pt x="486044" y="355378"/>
                      <a:pt x="481504" y="350846"/>
                      <a:pt x="475985" y="350846"/>
                    </a:cubicBezTo>
                    <a:close/>
                    <a:moveTo>
                      <a:pt x="50650" y="310457"/>
                    </a:moveTo>
                    <a:cubicBezTo>
                      <a:pt x="45042" y="310457"/>
                      <a:pt x="40502" y="314990"/>
                      <a:pt x="40502" y="320590"/>
                    </a:cubicBezTo>
                    <a:cubicBezTo>
                      <a:pt x="40502" y="326190"/>
                      <a:pt x="45042" y="330723"/>
                      <a:pt x="50650" y="330723"/>
                    </a:cubicBezTo>
                    <a:lnTo>
                      <a:pt x="91152" y="330723"/>
                    </a:lnTo>
                    <a:cubicBezTo>
                      <a:pt x="96760" y="330723"/>
                      <a:pt x="101299" y="326190"/>
                      <a:pt x="101299" y="320590"/>
                    </a:cubicBezTo>
                    <a:cubicBezTo>
                      <a:pt x="101299" y="314990"/>
                      <a:pt x="96760" y="310457"/>
                      <a:pt x="91152" y="310457"/>
                    </a:cubicBezTo>
                    <a:close/>
                    <a:moveTo>
                      <a:pt x="374686" y="310415"/>
                    </a:moveTo>
                    <a:cubicBezTo>
                      <a:pt x="369078" y="310415"/>
                      <a:pt x="364538" y="314947"/>
                      <a:pt x="364538" y="320545"/>
                    </a:cubicBezTo>
                    <a:cubicBezTo>
                      <a:pt x="364538" y="326143"/>
                      <a:pt x="369078" y="330675"/>
                      <a:pt x="374686" y="330675"/>
                    </a:cubicBezTo>
                    <a:lnTo>
                      <a:pt x="415188" y="330675"/>
                    </a:lnTo>
                    <a:cubicBezTo>
                      <a:pt x="420796" y="330675"/>
                      <a:pt x="425336" y="326143"/>
                      <a:pt x="425336" y="320545"/>
                    </a:cubicBezTo>
                    <a:cubicBezTo>
                      <a:pt x="425336" y="314947"/>
                      <a:pt x="420796" y="310415"/>
                      <a:pt x="415188" y="310415"/>
                    </a:cubicBezTo>
                    <a:close/>
                    <a:moveTo>
                      <a:pt x="50650" y="270016"/>
                    </a:moveTo>
                    <a:cubicBezTo>
                      <a:pt x="45042" y="270016"/>
                      <a:pt x="40502" y="274549"/>
                      <a:pt x="40502" y="280148"/>
                    </a:cubicBezTo>
                    <a:cubicBezTo>
                      <a:pt x="40502" y="285748"/>
                      <a:pt x="45042" y="290281"/>
                      <a:pt x="50650" y="290281"/>
                    </a:cubicBezTo>
                    <a:lnTo>
                      <a:pt x="151949" y="290281"/>
                    </a:lnTo>
                    <a:cubicBezTo>
                      <a:pt x="157468" y="290281"/>
                      <a:pt x="162008" y="285748"/>
                      <a:pt x="162008" y="280148"/>
                    </a:cubicBezTo>
                    <a:cubicBezTo>
                      <a:pt x="162008" y="274549"/>
                      <a:pt x="157468" y="270016"/>
                      <a:pt x="151949" y="270016"/>
                    </a:cubicBezTo>
                    <a:close/>
                    <a:moveTo>
                      <a:pt x="374686" y="269983"/>
                    </a:moveTo>
                    <a:cubicBezTo>
                      <a:pt x="369078" y="269983"/>
                      <a:pt x="364538" y="274515"/>
                      <a:pt x="364538" y="280114"/>
                    </a:cubicBezTo>
                    <a:cubicBezTo>
                      <a:pt x="364538" y="285712"/>
                      <a:pt x="369078" y="290244"/>
                      <a:pt x="374686" y="290244"/>
                    </a:cubicBezTo>
                    <a:lnTo>
                      <a:pt x="475985" y="290244"/>
                    </a:lnTo>
                    <a:cubicBezTo>
                      <a:pt x="481504" y="290244"/>
                      <a:pt x="486044" y="285712"/>
                      <a:pt x="486044" y="280114"/>
                    </a:cubicBezTo>
                    <a:cubicBezTo>
                      <a:pt x="486044" y="274515"/>
                      <a:pt x="481504" y="269983"/>
                      <a:pt x="475985" y="269983"/>
                    </a:cubicBezTo>
                    <a:close/>
                    <a:moveTo>
                      <a:pt x="81004" y="229574"/>
                    </a:moveTo>
                    <a:cubicBezTo>
                      <a:pt x="75396" y="229574"/>
                      <a:pt x="70856" y="234107"/>
                      <a:pt x="70856" y="239707"/>
                    </a:cubicBezTo>
                    <a:cubicBezTo>
                      <a:pt x="70856" y="245218"/>
                      <a:pt x="75396" y="249751"/>
                      <a:pt x="81004" y="249751"/>
                    </a:cubicBezTo>
                    <a:lnTo>
                      <a:pt x="192451" y="249751"/>
                    </a:lnTo>
                    <a:cubicBezTo>
                      <a:pt x="198059" y="249751"/>
                      <a:pt x="202599" y="245218"/>
                      <a:pt x="202599" y="239707"/>
                    </a:cubicBezTo>
                    <a:cubicBezTo>
                      <a:pt x="202599" y="234107"/>
                      <a:pt x="198059" y="229574"/>
                      <a:pt x="192451" y="229574"/>
                    </a:cubicBezTo>
                    <a:close/>
                    <a:moveTo>
                      <a:pt x="405040" y="229552"/>
                    </a:moveTo>
                    <a:cubicBezTo>
                      <a:pt x="399432" y="229552"/>
                      <a:pt x="394892" y="234084"/>
                      <a:pt x="394892" y="239682"/>
                    </a:cubicBezTo>
                    <a:cubicBezTo>
                      <a:pt x="394892" y="245191"/>
                      <a:pt x="399432" y="249723"/>
                      <a:pt x="405040" y="249723"/>
                    </a:cubicBezTo>
                    <a:lnTo>
                      <a:pt x="516487" y="249723"/>
                    </a:lnTo>
                    <a:cubicBezTo>
                      <a:pt x="522006" y="249723"/>
                      <a:pt x="526546" y="245191"/>
                      <a:pt x="526546" y="239682"/>
                    </a:cubicBezTo>
                    <a:cubicBezTo>
                      <a:pt x="526546" y="234084"/>
                      <a:pt x="522006" y="229552"/>
                      <a:pt x="516487" y="229552"/>
                    </a:cubicBezTo>
                    <a:close/>
                    <a:moveTo>
                      <a:pt x="50650" y="189133"/>
                    </a:moveTo>
                    <a:cubicBezTo>
                      <a:pt x="45042" y="189133"/>
                      <a:pt x="40502" y="193666"/>
                      <a:pt x="40502" y="199266"/>
                    </a:cubicBezTo>
                    <a:cubicBezTo>
                      <a:pt x="40502" y="204776"/>
                      <a:pt x="45042" y="209309"/>
                      <a:pt x="50650" y="209309"/>
                    </a:cubicBezTo>
                    <a:lnTo>
                      <a:pt x="151949" y="209309"/>
                    </a:lnTo>
                    <a:cubicBezTo>
                      <a:pt x="157468" y="209309"/>
                      <a:pt x="162008" y="204776"/>
                      <a:pt x="162008" y="199266"/>
                    </a:cubicBezTo>
                    <a:cubicBezTo>
                      <a:pt x="162008" y="193666"/>
                      <a:pt x="157468" y="189133"/>
                      <a:pt x="151949" y="189133"/>
                    </a:cubicBezTo>
                    <a:close/>
                    <a:moveTo>
                      <a:pt x="374686" y="189121"/>
                    </a:moveTo>
                    <a:cubicBezTo>
                      <a:pt x="369078" y="189121"/>
                      <a:pt x="364538" y="193652"/>
                      <a:pt x="364538" y="199251"/>
                    </a:cubicBezTo>
                    <a:cubicBezTo>
                      <a:pt x="364538" y="204760"/>
                      <a:pt x="369078" y="209292"/>
                      <a:pt x="374686" y="209292"/>
                    </a:cubicBezTo>
                    <a:lnTo>
                      <a:pt x="475985" y="209292"/>
                    </a:lnTo>
                    <a:cubicBezTo>
                      <a:pt x="481504" y="209292"/>
                      <a:pt x="486044" y="204760"/>
                      <a:pt x="486044" y="199251"/>
                    </a:cubicBezTo>
                    <a:cubicBezTo>
                      <a:pt x="486044" y="193652"/>
                      <a:pt x="481504" y="189121"/>
                      <a:pt x="475985" y="189121"/>
                    </a:cubicBezTo>
                    <a:close/>
                    <a:moveTo>
                      <a:pt x="354390" y="138559"/>
                    </a:moveTo>
                    <a:lnTo>
                      <a:pt x="577196" y="138559"/>
                    </a:lnTo>
                    <a:cubicBezTo>
                      <a:pt x="594020" y="138559"/>
                      <a:pt x="607639" y="152155"/>
                      <a:pt x="607639" y="168860"/>
                    </a:cubicBezTo>
                    <a:lnTo>
                      <a:pt x="607639" y="391278"/>
                    </a:lnTo>
                    <a:cubicBezTo>
                      <a:pt x="607639" y="407984"/>
                      <a:pt x="594020" y="421668"/>
                      <a:pt x="577196" y="421668"/>
                    </a:cubicBezTo>
                    <a:lnTo>
                      <a:pt x="354390" y="421668"/>
                    </a:lnTo>
                    <a:cubicBezTo>
                      <a:pt x="337655" y="421668"/>
                      <a:pt x="324036" y="407984"/>
                      <a:pt x="324036" y="391278"/>
                    </a:cubicBezTo>
                    <a:lnTo>
                      <a:pt x="324036" y="168860"/>
                    </a:lnTo>
                    <a:cubicBezTo>
                      <a:pt x="324036" y="152155"/>
                      <a:pt x="337655" y="138559"/>
                      <a:pt x="354390" y="138559"/>
                    </a:cubicBezTo>
                    <a:close/>
                    <a:moveTo>
                      <a:pt x="30354" y="138559"/>
                    </a:moveTo>
                    <a:lnTo>
                      <a:pt x="253160" y="138559"/>
                    </a:lnTo>
                    <a:cubicBezTo>
                      <a:pt x="269984" y="138559"/>
                      <a:pt x="283603" y="152158"/>
                      <a:pt x="283603" y="168868"/>
                    </a:cubicBezTo>
                    <a:lnTo>
                      <a:pt x="283603" y="391340"/>
                    </a:lnTo>
                    <a:cubicBezTo>
                      <a:pt x="283603" y="408050"/>
                      <a:pt x="269984" y="421738"/>
                      <a:pt x="253160" y="421738"/>
                    </a:cubicBezTo>
                    <a:lnTo>
                      <a:pt x="30354" y="421738"/>
                    </a:lnTo>
                    <a:cubicBezTo>
                      <a:pt x="13619" y="421738"/>
                      <a:pt x="0" y="408050"/>
                      <a:pt x="0" y="391340"/>
                    </a:cubicBezTo>
                    <a:lnTo>
                      <a:pt x="0" y="168868"/>
                    </a:lnTo>
                    <a:cubicBezTo>
                      <a:pt x="0" y="152158"/>
                      <a:pt x="13619" y="138559"/>
                      <a:pt x="30354" y="138559"/>
                    </a:cubicBezTo>
                    <a:close/>
                    <a:moveTo>
                      <a:pt x="439829" y="564"/>
                    </a:moveTo>
                    <a:cubicBezTo>
                      <a:pt x="445170" y="-1302"/>
                      <a:pt x="450866" y="1631"/>
                      <a:pt x="452646" y="6874"/>
                    </a:cubicBezTo>
                    <a:lnTo>
                      <a:pt x="475341" y="74588"/>
                    </a:lnTo>
                    <a:lnTo>
                      <a:pt x="475430" y="74677"/>
                    </a:lnTo>
                    <a:cubicBezTo>
                      <a:pt x="475519" y="74944"/>
                      <a:pt x="475430" y="75210"/>
                      <a:pt x="475519" y="75388"/>
                    </a:cubicBezTo>
                    <a:cubicBezTo>
                      <a:pt x="475786" y="76454"/>
                      <a:pt x="475964" y="77521"/>
                      <a:pt x="475875" y="78587"/>
                    </a:cubicBezTo>
                    <a:cubicBezTo>
                      <a:pt x="475786" y="79565"/>
                      <a:pt x="475519" y="80542"/>
                      <a:pt x="475163" y="81520"/>
                    </a:cubicBezTo>
                    <a:cubicBezTo>
                      <a:pt x="474985" y="81786"/>
                      <a:pt x="474985" y="82053"/>
                      <a:pt x="474896" y="82319"/>
                    </a:cubicBezTo>
                    <a:cubicBezTo>
                      <a:pt x="474896" y="82408"/>
                      <a:pt x="474896" y="82408"/>
                      <a:pt x="474896" y="82408"/>
                    </a:cubicBezTo>
                    <a:cubicBezTo>
                      <a:pt x="474807" y="82408"/>
                      <a:pt x="474807" y="82408"/>
                      <a:pt x="474807" y="82497"/>
                    </a:cubicBezTo>
                    <a:cubicBezTo>
                      <a:pt x="474273" y="83563"/>
                      <a:pt x="473561" y="84363"/>
                      <a:pt x="472760" y="85163"/>
                    </a:cubicBezTo>
                    <a:cubicBezTo>
                      <a:pt x="472493" y="85341"/>
                      <a:pt x="472226" y="85519"/>
                      <a:pt x="472048" y="85785"/>
                    </a:cubicBezTo>
                    <a:cubicBezTo>
                      <a:pt x="471247" y="86407"/>
                      <a:pt x="470357" y="86851"/>
                      <a:pt x="469467" y="87207"/>
                    </a:cubicBezTo>
                    <a:cubicBezTo>
                      <a:pt x="469289" y="87296"/>
                      <a:pt x="469200" y="87385"/>
                      <a:pt x="469022" y="87474"/>
                    </a:cubicBezTo>
                    <a:lnTo>
                      <a:pt x="401114" y="110223"/>
                    </a:lnTo>
                    <a:cubicBezTo>
                      <a:pt x="400046" y="110578"/>
                      <a:pt x="398978" y="110756"/>
                      <a:pt x="397910" y="110756"/>
                    </a:cubicBezTo>
                    <a:cubicBezTo>
                      <a:pt x="393638" y="110756"/>
                      <a:pt x="389722" y="108090"/>
                      <a:pt x="388298" y="103825"/>
                    </a:cubicBezTo>
                    <a:cubicBezTo>
                      <a:pt x="386518" y="98493"/>
                      <a:pt x="389366" y="92805"/>
                      <a:pt x="394706" y="91028"/>
                    </a:cubicBezTo>
                    <a:lnTo>
                      <a:pt x="438405" y="76365"/>
                    </a:lnTo>
                    <a:cubicBezTo>
                      <a:pt x="391591" y="56104"/>
                      <a:pt x="351095" y="47573"/>
                      <a:pt x="303746" y="47573"/>
                    </a:cubicBezTo>
                    <a:cubicBezTo>
                      <a:pt x="248921" y="47573"/>
                      <a:pt x="203263" y="58948"/>
                      <a:pt x="146213" y="86940"/>
                    </a:cubicBezTo>
                    <a:cubicBezTo>
                      <a:pt x="141229" y="89429"/>
                      <a:pt x="135177" y="87385"/>
                      <a:pt x="132685" y="82319"/>
                    </a:cubicBezTo>
                    <a:cubicBezTo>
                      <a:pt x="130193" y="77343"/>
                      <a:pt x="132240" y="71300"/>
                      <a:pt x="137313" y="68812"/>
                    </a:cubicBezTo>
                    <a:cubicBezTo>
                      <a:pt x="197300" y="39398"/>
                      <a:pt x="245539" y="27312"/>
                      <a:pt x="303746" y="27312"/>
                    </a:cubicBezTo>
                    <a:cubicBezTo>
                      <a:pt x="354833" y="27312"/>
                      <a:pt x="398266" y="36643"/>
                      <a:pt x="448730" y="58770"/>
                    </a:cubicBezTo>
                    <a:lnTo>
                      <a:pt x="433421" y="13361"/>
                    </a:lnTo>
                    <a:cubicBezTo>
                      <a:pt x="431641" y="8029"/>
                      <a:pt x="434489" y="2253"/>
                      <a:pt x="439829" y="564"/>
                    </a:cubicBezTo>
                    <a:close/>
                  </a:path>
                </a:pathLst>
              </a:custGeom>
              <a:solidFill>
                <a:schemeClr val="tx2"/>
              </a:solidFill>
              <a:ln>
                <a:noFill/>
              </a:ln>
            </p:spPr>
          </p:sp>
          <p:sp>
            <p:nvSpPr>
              <p:cNvPr id="47" name="矩形 46">
                <a:extLst>
                  <a:ext uri="{FF2B5EF4-FFF2-40B4-BE49-F238E27FC236}">
                    <a16:creationId xmlns:a16="http://schemas.microsoft.com/office/drawing/2014/main" id="{9FD6B6F9-7CDC-4112-9E68-335189EEF214}"/>
                  </a:ext>
                </a:extLst>
              </p:cNvPr>
              <p:cNvSpPr/>
              <p:nvPr/>
            </p:nvSpPr>
            <p:spPr>
              <a:xfrm>
                <a:off x="5772833" y="333948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自动切换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54" name="圆角矩形 4">
            <a:extLst>
              <a:ext uri="{FF2B5EF4-FFF2-40B4-BE49-F238E27FC236}">
                <a16:creationId xmlns:a16="http://schemas.microsoft.com/office/drawing/2014/main" id="{B2D88C31-A80F-4ACB-AFC2-396D10A85A47}"/>
              </a:ext>
            </a:extLst>
          </p:cNvPr>
          <p:cNvSpPr/>
          <p:nvPr/>
        </p:nvSpPr>
        <p:spPr>
          <a:xfrm>
            <a:off x="4492086"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ES2</a:t>
            </a:r>
          </a:p>
        </p:txBody>
      </p:sp>
      <p:sp>
        <p:nvSpPr>
          <p:cNvPr id="56" name="圆角矩形 4">
            <a:extLst>
              <a:ext uri="{FF2B5EF4-FFF2-40B4-BE49-F238E27FC236}">
                <a16:creationId xmlns:a16="http://schemas.microsoft.com/office/drawing/2014/main" id="{618D70DF-4A99-47F6-A4C9-FE8F55935214}"/>
              </a:ext>
            </a:extLst>
          </p:cNvPr>
          <p:cNvSpPr/>
          <p:nvPr/>
        </p:nvSpPr>
        <p:spPr>
          <a:xfrm>
            <a:off x="5318432"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ES3</a:t>
            </a:r>
          </a:p>
        </p:txBody>
      </p:sp>
      <p:sp>
        <p:nvSpPr>
          <p:cNvPr id="57" name="圆角矩形 4">
            <a:extLst>
              <a:ext uri="{FF2B5EF4-FFF2-40B4-BE49-F238E27FC236}">
                <a16:creationId xmlns:a16="http://schemas.microsoft.com/office/drawing/2014/main" id="{17C57C46-C859-41F8-A944-FCE0F277CDDF}"/>
              </a:ext>
            </a:extLst>
          </p:cNvPr>
          <p:cNvSpPr/>
          <p:nvPr/>
        </p:nvSpPr>
        <p:spPr>
          <a:xfrm>
            <a:off x="6144778"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ES4</a:t>
            </a:r>
          </a:p>
        </p:txBody>
      </p:sp>
      <p:sp>
        <p:nvSpPr>
          <p:cNvPr id="58" name="圆角矩形 4">
            <a:extLst>
              <a:ext uri="{FF2B5EF4-FFF2-40B4-BE49-F238E27FC236}">
                <a16:creationId xmlns:a16="http://schemas.microsoft.com/office/drawing/2014/main" id="{89688E05-D058-4A0E-92F7-0A8BEE8D0E5C}"/>
              </a:ext>
            </a:extLst>
          </p:cNvPr>
          <p:cNvSpPr/>
          <p:nvPr/>
        </p:nvSpPr>
        <p:spPr>
          <a:xfrm>
            <a:off x="6971124" y="3931326"/>
            <a:ext cx="754063" cy="543909"/>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ES5</a:t>
            </a:r>
          </a:p>
        </p:txBody>
      </p:sp>
      <p:sp>
        <p:nvSpPr>
          <p:cNvPr id="59" name="圆角矩形 94">
            <a:extLst>
              <a:ext uri="{FF2B5EF4-FFF2-40B4-BE49-F238E27FC236}">
                <a16:creationId xmlns:a16="http://schemas.microsoft.com/office/drawing/2014/main" id="{D31AC7A7-652B-4726-B50C-EB93C7DDB485}"/>
              </a:ext>
            </a:extLst>
          </p:cNvPr>
          <p:cNvSpPr/>
          <p:nvPr/>
        </p:nvSpPr>
        <p:spPr>
          <a:xfrm>
            <a:off x="5520074" y="4602478"/>
            <a:ext cx="1177124"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ES</a:t>
            </a:r>
            <a:r>
              <a:rPr lang="zh-CN" altLang="en-US" sz="1200" dirty="0">
                <a:solidFill>
                  <a:schemeClr val="bg1"/>
                </a:solidFill>
                <a:latin typeface="微软雅黑" panose="020B0503020204020204" pitchFamily="34" charset="-122"/>
                <a:ea typeface="微软雅黑" panose="020B0503020204020204" pitchFamily="34" charset="-122"/>
              </a:rPr>
              <a:t>集群</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2" name="圆柱形 61">
            <a:extLst>
              <a:ext uri="{FF2B5EF4-FFF2-40B4-BE49-F238E27FC236}">
                <a16:creationId xmlns:a16="http://schemas.microsoft.com/office/drawing/2014/main" id="{EE1F304B-50CE-4DB4-8C4C-249506BD8E19}"/>
              </a:ext>
            </a:extLst>
          </p:cNvPr>
          <p:cNvSpPr/>
          <p:nvPr/>
        </p:nvSpPr>
        <p:spPr>
          <a:xfrm>
            <a:off x="4349337" y="4685535"/>
            <a:ext cx="347842" cy="276999"/>
          </a:xfrm>
          <a:prstGeom prst="can">
            <a:avLst/>
          </a:prstGeom>
          <a:solidFill>
            <a:schemeClr val="tx1">
              <a:lumMod val="50000"/>
              <a:lumOff val="50000"/>
            </a:schemeClr>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800" dirty="0">
                <a:solidFill>
                  <a:schemeClr val="bg1"/>
                </a:solidFill>
                <a:latin typeface="微软雅黑" panose="020B0503020204020204" pitchFamily="34" charset="-122"/>
                <a:ea typeface="微软雅黑" panose="020B0503020204020204" pitchFamily="34" charset="-122"/>
              </a:rPr>
              <a:t>压缩</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27296DD3-60C1-46A1-A698-7DDAB0EB47F6}"/>
              </a:ext>
            </a:extLst>
          </p:cNvPr>
          <p:cNvSpPr/>
          <p:nvPr/>
        </p:nvSpPr>
        <p:spPr>
          <a:xfrm>
            <a:off x="4810040" y="4726632"/>
            <a:ext cx="369011" cy="230832"/>
          </a:xfrm>
          <a:prstGeom prst="rect">
            <a:avLst/>
          </a:prstGeom>
          <a:ln>
            <a:noFill/>
          </a:ln>
        </p:spPr>
        <p:txBody>
          <a:bodyPr wrap="none">
            <a:spAutoFit/>
          </a:bodyPr>
          <a:lstStyle/>
          <a:p>
            <a:pPr algn="ctr"/>
            <a:r>
              <a:rPr lang="en-US" altLang="zh-CN" sz="900" b="1" dirty="0">
                <a:solidFill>
                  <a:schemeClr val="tx1">
                    <a:lumMod val="50000"/>
                    <a:lumOff val="50000"/>
                  </a:schemeClr>
                </a:solidFill>
                <a:latin typeface="微软雅黑" panose="020B0503020204020204" pitchFamily="34" charset="-122"/>
                <a:ea typeface="微软雅黑" panose="020B0503020204020204" pitchFamily="34" charset="-122"/>
              </a:rPr>
              <a:t>X 2</a:t>
            </a:r>
          </a:p>
        </p:txBody>
      </p:sp>
      <p:sp>
        <p:nvSpPr>
          <p:cNvPr id="64" name="矩形 63">
            <a:extLst>
              <a:ext uri="{FF2B5EF4-FFF2-40B4-BE49-F238E27FC236}">
                <a16:creationId xmlns:a16="http://schemas.microsoft.com/office/drawing/2014/main" id="{BDA6DD3F-BC68-4405-8C89-8F44F3709479}"/>
              </a:ext>
            </a:extLst>
          </p:cNvPr>
          <p:cNvSpPr/>
          <p:nvPr/>
        </p:nvSpPr>
        <p:spPr>
          <a:xfrm>
            <a:off x="7006844" y="2617934"/>
            <a:ext cx="543739" cy="230832"/>
          </a:xfrm>
          <a:prstGeom prst="rect">
            <a:avLst/>
          </a:prstGeom>
          <a:ln>
            <a:noFill/>
          </a:ln>
        </p:spPr>
        <p:txBody>
          <a:bodyPr wrap="none">
            <a:spAutoFit/>
          </a:bodyPr>
          <a:lstStyle/>
          <a:p>
            <a:pPr algn="ctr"/>
            <a:r>
              <a:rPr lang="en-US" altLang="zh-CN" sz="900" b="1" dirty="0">
                <a:solidFill>
                  <a:schemeClr val="tx2"/>
                </a:solidFill>
                <a:latin typeface="微软雅黑" panose="020B0503020204020204" pitchFamily="34" charset="-122"/>
                <a:ea typeface="微软雅黑" panose="020B0503020204020204" pitchFamily="34" charset="-122"/>
              </a:rPr>
              <a:t>7 X 24</a:t>
            </a:r>
          </a:p>
        </p:txBody>
      </p:sp>
      <p:sp>
        <p:nvSpPr>
          <p:cNvPr id="69" name="圆角矩形 94">
            <a:extLst>
              <a:ext uri="{FF2B5EF4-FFF2-40B4-BE49-F238E27FC236}">
                <a16:creationId xmlns:a16="http://schemas.microsoft.com/office/drawing/2014/main" id="{42696DF3-B703-4189-9B40-B325119F62E8}"/>
              </a:ext>
            </a:extLst>
          </p:cNvPr>
          <p:cNvSpPr/>
          <p:nvPr/>
        </p:nvSpPr>
        <p:spPr>
          <a:xfrm>
            <a:off x="8036336" y="3425065"/>
            <a:ext cx="810376" cy="616080"/>
          </a:xfrm>
          <a:prstGeom prst="leftRightArrowCallout">
            <a:avLst>
              <a:gd name="adj1" fmla="val 16725"/>
              <a:gd name="adj2" fmla="val 16780"/>
              <a:gd name="adj3" fmla="val 16945"/>
              <a:gd name="adj4" fmla="val 48123"/>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请求队列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柱形 19">
            <a:extLst>
              <a:ext uri="{FF2B5EF4-FFF2-40B4-BE49-F238E27FC236}">
                <a16:creationId xmlns:a16="http://schemas.microsoft.com/office/drawing/2014/main" id="{BD52AA9F-99D2-4C6C-B750-DEEB61329BFC}"/>
              </a:ext>
            </a:extLst>
          </p:cNvPr>
          <p:cNvSpPr/>
          <p:nvPr/>
        </p:nvSpPr>
        <p:spPr>
          <a:xfrm>
            <a:off x="2397874" y="2617934"/>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RDBMS</a:t>
            </a:r>
          </a:p>
        </p:txBody>
      </p:sp>
      <p:sp>
        <p:nvSpPr>
          <p:cNvPr id="30" name="圆柱形 29">
            <a:extLst>
              <a:ext uri="{FF2B5EF4-FFF2-40B4-BE49-F238E27FC236}">
                <a16:creationId xmlns:a16="http://schemas.microsoft.com/office/drawing/2014/main" id="{3D95709E-0E8E-425E-A36D-12B8109BB6D7}"/>
              </a:ext>
            </a:extLst>
          </p:cNvPr>
          <p:cNvSpPr/>
          <p:nvPr/>
        </p:nvSpPr>
        <p:spPr>
          <a:xfrm>
            <a:off x="2397874" y="3092338"/>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HIVE</a:t>
            </a:r>
          </a:p>
        </p:txBody>
      </p:sp>
      <p:sp>
        <p:nvSpPr>
          <p:cNvPr id="32" name="圆柱形 31">
            <a:extLst>
              <a:ext uri="{FF2B5EF4-FFF2-40B4-BE49-F238E27FC236}">
                <a16:creationId xmlns:a16="http://schemas.microsoft.com/office/drawing/2014/main" id="{FE8AD794-5603-4034-A210-3D629513E855}"/>
              </a:ext>
            </a:extLst>
          </p:cNvPr>
          <p:cNvSpPr/>
          <p:nvPr/>
        </p:nvSpPr>
        <p:spPr>
          <a:xfrm>
            <a:off x="2397874" y="3566742"/>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err="1">
                <a:solidFill>
                  <a:schemeClr val="bg1"/>
                </a:solidFill>
                <a:latin typeface="微软雅黑" panose="020B0503020204020204" pitchFamily="34" charset="-122"/>
                <a:ea typeface="微软雅黑" panose="020B0503020204020204" pitchFamily="34" charset="-122"/>
              </a:rPr>
              <a:t>Hbase</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36" name="圆柱形 35">
            <a:extLst>
              <a:ext uri="{FF2B5EF4-FFF2-40B4-BE49-F238E27FC236}">
                <a16:creationId xmlns:a16="http://schemas.microsoft.com/office/drawing/2014/main" id="{FA66C719-A1E5-43A5-A430-F903695B6C9F}"/>
              </a:ext>
            </a:extLst>
          </p:cNvPr>
          <p:cNvSpPr/>
          <p:nvPr/>
        </p:nvSpPr>
        <p:spPr>
          <a:xfrm>
            <a:off x="2397874" y="4041145"/>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82" name="矩形: 圆角 81">
            <a:extLst>
              <a:ext uri="{FF2B5EF4-FFF2-40B4-BE49-F238E27FC236}">
                <a16:creationId xmlns:a16="http://schemas.microsoft.com/office/drawing/2014/main" id="{3FB6E0A4-47C3-4DAF-AE3D-189FEA075E4D}"/>
              </a:ext>
            </a:extLst>
          </p:cNvPr>
          <p:cNvSpPr/>
          <p:nvPr/>
        </p:nvSpPr>
        <p:spPr>
          <a:xfrm flipH="1" flipV="1">
            <a:off x="2230924" y="2495480"/>
            <a:ext cx="920698" cy="212786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圆角矩形 94">
            <a:extLst>
              <a:ext uri="{FF2B5EF4-FFF2-40B4-BE49-F238E27FC236}">
                <a16:creationId xmlns:a16="http://schemas.microsoft.com/office/drawing/2014/main" id="{6FE13ED8-7996-42A3-BEB2-08F1470EB280}"/>
              </a:ext>
            </a:extLst>
          </p:cNvPr>
          <p:cNvSpPr/>
          <p:nvPr/>
        </p:nvSpPr>
        <p:spPr>
          <a:xfrm>
            <a:off x="2309872" y="4615745"/>
            <a:ext cx="781518"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0" name="圆角矩形 4">
            <a:extLst>
              <a:ext uri="{FF2B5EF4-FFF2-40B4-BE49-F238E27FC236}">
                <a16:creationId xmlns:a16="http://schemas.microsoft.com/office/drawing/2014/main" id="{A28ABC0B-9584-4E63-A28A-4B62D16CF615}"/>
              </a:ext>
            </a:extLst>
          </p:cNvPr>
          <p:cNvSpPr/>
          <p:nvPr/>
        </p:nvSpPr>
        <p:spPr>
          <a:xfrm>
            <a:off x="9207329" y="2620925"/>
            <a:ext cx="605515" cy="453681"/>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Web</a:t>
            </a:r>
          </a:p>
        </p:txBody>
      </p:sp>
      <p:sp>
        <p:nvSpPr>
          <p:cNvPr id="102" name="圆柱形 101">
            <a:extLst>
              <a:ext uri="{FF2B5EF4-FFF2-40B4-BE49-F238E27FC236}">
                <a16:creationId xmlns:a16="http://schemas.microsoft.com/office/drawing/2014/main" id="{EAE0FDCD-ED3E-48FE-80DD-133738728D59}"/>
              </a:ext>
            </a:extLst>
          </p:cNvPr>
          <p:cNvSpPr/>
          <p:nvPr/>
        </p:nvSpPr>
        <p:spPr>
          <a:xfrm>
            <a:off x="9207328" y="4041145"/>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MySQL</a:t>
            </a:r>
          </a:p>
        </p:txBody>
      </p:sp>
      <p:sp>
        <p:nvSpPr>
          <p:cNvPr id="99" name="矩形: 圆角 98">
            <a:extLst>
              <a:ext uri="{FF2B5EF4-FFF2-40B4-BE49-F238E27FC236}">
                <a16:creationId xmlns:a16="http://schemas.microsoft.com/office/drawing/2014/main" id="{9100F75F-33CA-4711-900E-CEA9C6695691}"/>
              </a:ext>
            </a:extLst>
          </p:cNvPr>
          <p:cNvSpPr/>
          <p:nvPr/>
        </p:nvSpPr>
        <p:spPr>
          <a:xfrm flipH="1" flipV="1">
            <a:off x="9040379" y="2495480"/>
            <a:ext cx="920698" cy="212786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0" name="圆角矩形 94">
            <a:extLst>
              <a:ext uri="{FF2B5EF4-FFF2-40B4-BE49-F238E27FC236}">
                <a16:creationId xmlns:a16="http://schemas.microsoft.com/office/drawing/2014/main" id="{FCC7E3DD-6AB5-4FEF-B4AB-B6F87E87B83A}"/>
              </a:ext>
            </a:extLst>
          </p:cNvPr>
          <p:cNvSpPr/>
          <p:nvPr/>
        </p:nvSpPr>
        <p:spPr>
          <a:xfrm>
            <a:off x="9119327" y="4615745"/>
            <a:ext cx="781518"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应用</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1" name="圆角矩形 4">
            <a:extLst>
              <a:ext uri="{FF2B5EF4-FFF2-40B4-BE49-F238E27FC236}">
                <a16:creationId xmlns:a16="http://schemas.microsoft.com/office/drawing/2014/main" id="{9397EF47-8BC6-48DB-B26A-B2EC0D061F53}"/>
              </a:ext>
            </a:extLst>
          </p:cNvPr>
          <p:cNvSpPr/>
          <p:nvPr/>
        </p:nvSpPr>
        <p:spPr>
          <a:xfrm>
            <a:off x="9207328" y="3332572"/>
            <a:ext cx="605515" cy="453681"/>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p>
        </p:txBody>
      </p:sp>
      <p:sp>
        <p:nvSpPr>
          <p:cNvPr id="48" name="矩形 47">
            <a:extLst>
              <a:ext uri="{FF2B5EF4-FFF2-40B4-BE49-F238E27FC236}">
                <a16:creationId xmlns:a16="http://schemas.microsoft.com/office/drawing/2014/main" id="{9E3DEED7-2084-4926-ADEF-9AB6418BC00F}"/>
              </a:ext>
            </a:extLst>
          </p:cNvPr>
          <p:cNvSpPr/>
          <p:nvPr/>
        </p:nvSpPr>
        <p:spPr>
          <a:xfrm>
            <a:off x="8118359" y="4105903"/>
            <a:ext cx="646331" cy="3693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自动分发</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调度分发</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48">
            <a:extLst>
              <a:ext uri="{FF2B5EF4-FFF2-40B4-BE49-F238E27FC236}">
                <a16:creationId xmlns:a16="http://schemas.microsoft.com/office/drawing/2014/main" id="{411155AE-4B74-473B-A31F-20E048EC1949}"/>
              </a:ext>
            </a:extLst>
          </p:cNvPr>
          <p:cNvSpPr/>
          <p:nvPr/>
        </p:nvSpPr>
        <p:spPr>
          <a:xfrm>
            <a:off x="8118035" y="3035787"/>
            <a:ext cx="646331" cy="230832"/>
          </a:xfrm>
          <a:prstGeom prst="rect">
            <a:avLst/>
          </a:prstGeom>
          <a:ln>
            <a:noFill/>
          </a:ln>
        </p:spPr>
        <p:txBody>
          <a:bodyPr wrap="none">
            <a:sp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实时请求</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右箭头 28">
            <a:extLst>
              <a:ext uri="{FF2B5EF4-FFF2-40B4-BE49-F238E27FC236}">
                <a16:creationId xmlns:a16="http://schemas.microsoft.com/office/drawing/2014/main" id="{C3E44373-B64D-4D3A-ACE3-7263A3EB7016}"/>
              </a:ext>
            </a:extLst>
          </p:cNvPr>
          <p:cNvSpPr/>
          <p:nvPr/>
        </p:nvSpPr>
        <p:spPr>
          <a:xfrm>
            <a:off x="8194134" y="2760335"/>
            <a:ext cx="494128" cy="275452"/>
          </a:xfrm>
          <a:prstGeom prst="lef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558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范围说明</a:t>
            </a:r>
          </a:p>
        </p:txBody>
      </p:sp>
      <p:graphicFrame>
        <p:nvGraphicFramePr>
          <p:cNvPr id="4" name="表格 3">
            <a:extLst>
              <a:ext uri="{FF2B5EF4-FFF2-40B4-BE49-F238E27FC236}">
                <a16:creationId xmlns:a16="http://schemas.microsoft.com/office/drawing/2014/main" id="{5B2E3930-7D61-4F22-957E-009E8FBF9B1E}"/>
              </a:ext>
            </a:extLst>
          </p:cNvPr>
          <p:cNvGraphicFramePr>
            <a:graphicFrameLocks noGrp="1"/>
          </p:cNvGraphicFramePr>
          <p:nvPr>
            <p:extLst>
              <p:ext uri="{D42A27DB-BD31-4B8C-83A1-F6EECF244321}">
                <p14:modId xmlns:p14="http://schemas.microsoft.com/office/powerpoint/2010/main" val="3642962092"/>
              </p:ext>
            </p:extLst>
          </p:nvPr>
        </p:nvGraphicFramePr>
        <p:xfrm>
          <a:off x="3398931" y="1446029"/>
          <a:ext cx="5394138" cy="2830351"/>
        </p:xfrm>
        <a:graphic>
          <a:graphicData uri="http://schemas.openxmlformats.org/drawingml/2006/table">
            <a:tbl>
              <a:tblPr firstRow="1" bandRow="1">
                <a:tableStyleId>{2D5ABB26-0587-4C30-8999-92F81FD0307C}</a:tableStyleId>
              </a:tblPr>
              <a:tblGrid>
                <a:gridCol w="2402616">
                  <a:extLst>
                    <a:ext uri="{9D8B030D-6E8A-4147-A177-3AD203B41FA5}">
                      <a16:colId xmlns:a16="http://schemas.microsoft.com/office/drawing/2014/main" val="4152982084"/>
                    </a:ext>
                  </a:extLst>
                </a:gridCol>
                <a:gridCol w="1495761">
                  <a:extLst>
                    <a:ext uri="{9D8B030D-6E8A-4147-A177-3AD203B41FA5}">
                      <a16:colId xmlns:a16="http://schemas.microsoft.com/office/drawing/2014/main" val="2185704552"/>
                    </a:ext>
                  </a:extLst>
                </a:gridCol>
                <a:gridCol w="1495761">
                  <a:extLst>
                    <a:ext uri="{9D8B030D-6E8A-4147-A177-3AD203B41FA5}">
                      <a16:colId xmlns:a16="http://schemas.microsoft.com/office/drawing/2014/main" val="981147975"/>
                    </a:ext>
                  </a:extLst>
                </a:gridCol>
              </a:tblGrid>
              <a:tr h="415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zh-CN" altLang="en-US" sz="1200" dirty="0">
                          <a:solidFill>
                            <a:schemeClr val="bg1"/>
                          </a:solidFill>
                          <a:latin typeface="微软雅黑" panose="020B0503020204020204" pitchFamily="34" charset="-122"/>
                          <a:ea typeface="微软雅黑" panose="020B0503020204020204" pitchFamily="34" charset="-122"/>
                        </a:rPr>
                        <a:t>实现范围</a:t>
                      </a:r>
                      <a:endParaRPr sz="1200" b="0" dirty="0">
                        <a:solidFill>
                          <a:schemeClr val="bg1"/>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单表</a:t>
                      </a:r>
                      <a:endParaRPr lang="zh-CN" altLang="en-US" sz="1200" b="0" dirty="0">
                        <a:solidFill>
                          <a:schemeClr val="bg1"/>
                        </a:solidFill>
                        <a:latin typeface="微软雅黑" panose="020B0503020204020204" pitchFamily="34" charset="-122"/>
                        <a:ea typeface="微软雅黑" panose="020B0503020204020204" pitchFamily="34" charset="-122"/>
                      </a:endParaRPr>
                    </a:p>
                  </a:txBody>
                  <a:tcPr marL="67020" marR="67020" marT="33510" marB="33510" anchor="ctr">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关联</a:t>
                      </a:r>
                      <a:endParaRPr lang="zh-CN" altLang="en-US" sz="1200" b="0" dirty="0">
                        <a:solidFill>
                          <a:schemeClr val="bg1"/>
                        </a:solidFill>
                        <a:latin typeface="微软雅黑" panose="020B0503020204020204" pitchFamily="34" charset="-122"/>
                        <a:ea typeface="微软雅黑" panose="020B0503020204020204" pitchFamily="34" charset="-122"/>
                      </a:endParaRPr>
                    </a:p>
                  </a:txBody>
                  <a:tcPr marL="67020" marR="67020" marT="33510" marB="33510"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53774846"/>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数据量查询count</a:t>
                      </a:r>
                      <a:r>
                        <a:rPr sz="1200" dirty="0">
                          <a:solidFill>
                            <a:schemeClr val="tx1">
                              <a:lumMod val="75000"/>
                              <a:lumOff val="25000"/>
                            </a:schemeClr>
                          </a:solidFill>
                          <a:latin typeface="微软雅黑" panose="020B0503020204020204" pitchFamily="34" charset="-122"/>
                          <a:ea typeface="微软雅黑" panose="020B0503020204020204" pitchFamily="34" charset="-122"/>
                        </a:rPr>
                        <a:t>(1)</a:t>
                      </a:r>
                    </a:p>
                  </a:txBody>
                  <a:tcPr marL="0" marR="0" marT="0" marB="0" anchor="ctr" horzOverflow="overflow">
                    <a:lnL>
                      <a:noFill/>
                    </a:lnL>
                    <a:lnR>
                      <a:noFill/>
                    </a:lnR>
                    <a:lnT>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en-US" altLang="zh-CN" sz="12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a:t>
                      </a:r>
                      <a:endParaRPr sz="12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628566"/>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单条件精确匹配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73591"/>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单条件模糊匹配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676269"/>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多条件精确匹配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23221"/>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多条件模糊匹配</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14391"/>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排序</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2164693"/>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单字段group</a:t>
                      </a:r>
                      <a:r>
                        <a:rPr sz="1200" dirty="0">
                          <a:solidFill>
                            <a:schemeClr val="tx1">
                              <a:lumMod val="75000"/>
                              <a:lumOff val="25000"/>
                            </a:schemeClr>
                          </a:solidFill>
                          <a:latin typeface="微软雅黑" panose="020B0503020204020204" pitchFamily="34" charset="-122"/>
                          <a:ea typeface="微软雅黑" panose="020B0503020204020204" pitchFamily="34" charset="-122"/>
                        </a:rPr>
                        <a:t> by</a:t>
                      </a: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4875433"/>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多字段group</a:t>
                      </a:r>
                      <a:r>
                        <a:rPr sz="1200" dirty="0">
                          <a:solidFill>
                            <a:schemeClr val="tx1">
                              <a:lumMod val="75000"/>
                              <a:lumOff val="25000"/>
                            </a:schemeClr>
                          </a:solidFill>
                          <a:latin typeface="微软雅黑" panose="020B0503020204020204" pitchFamily="34" charset="-122"/>
                          <a:ea typeface="微软雅黑" panose="020B0503020204020204" pitchFamily="34" charset="-122"/>
                        </a:rPr>
                        <a:t> by</a:t>
                      </a: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en-US" altLang="zh-CN" sz="12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140638"/>
                  </a:ext>
                </a:extLst>
              </a:tr>
              <a:tr h="241479">
                <a:tc>
                  <a:txBody>
                    <a:bodyPr/>
                    <a:lstStyle/>
                    <a:p>
                      <a:pPr algn="ctr">
                        <a:defRPr sz="1600"/>
                      </a:pPr>
                      <a:r>
                        <a:rPr sz="1200" dirty="0" err="1">
                          <a:solidFill>
                            <a:schemeClr val="tx1">
                              <a:lumMod val="75000"/>
                              <a:lumOff val="25000"/>
                            </a:schemeClr>
                          </a:solidFill>
                          <a:latin typeface="微软雅黑" panose="020B0503020204020204" pitchFamily="34" charset="-122"/>
                          <a:ea typeface="微软雅黑" panose="020B0503020204020204" pitchFamily="34" charset="-122"/>
                        </a:rPr>
                        <a:t>复杂SQL</a:t>
                      </a:r>
                      <a:endParaRPr sz="12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58924"/>
                  </a:ext>
                </a:extLst>
              </a:tr>
              <a:tr h="241479">
                <a:tc>
                  <a:txBody>
                    <a:bodyPr/>
                    <a:lstStyle/>
                    <a:p>
                      <a:pPr algn="ctr">
                        <a:defRPr sz="1600"/>
                      </a:pPr>
                      <a:r>
                        <a:rPr sz="1200" dirty="0">
                          <a:solidFill>
                            <a:schemeClr val="tx1">
                              <a:lumMod val="75000"/>
                              <a:lumOff val="25000"/>
                            </a:schemeClr>
                          </a:solidFill>
                          <a:latin typeface="微软雅黑" panose="020B0503020204020204" pitchFamily="34" charset="-122"/>
                          <a:ea typeface="微软雅黑" panose="020B0503020204020204" pitchFamily="34" charset="-122"/>
                        </a:rPr>
                        <a:t>分页查询，每页20条</a:t>
                      </a: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0" marR="0" marT="0" marB="0"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25273"/>
                  </a:ext>
                </a:extLst>
              </a:tr>
            </a:tbl>
          </a:graphicData>
        </a:graphic>
      </p:graphicFrame>
      <p:sp>
        <p:nvSpPr>
          <p:cNvPr id="5" name="矩形: 剪去对角 4">
            <a:extLst>
              <a:ext uri="{FF2B5EF4-FFF2-40B4-BE49-F238E27FC236}">
                <a16:creationId xmlns:a16="http://schemas.microsoft.com/office/drawing/2014/main" id="{6C07D77D-D7E6-4C50-B135-F39E60EEE639}"/>
              </a:ext>
            </a:extLst>
          </p:cNvPr>
          <p:cNvSpPr/>
          <p:nvPr/>
        </p:nvSpPr>
        <p:spPr>
          <a:xfrm>
            <a:off x="2651052" y="4525138"/>
            <a:ext cx="6889897" cy="1062591"/>
          </a:xfrm>
          <a:prstGeom prst="snip2DiagRect">
            <a:avLst/>
          </a:prstGeom>
          <a:solidFill>
            <a:schemeClr val="bg1">
              <a:lumMod val="85000"/>
            </a:schemeClr>
          </a:solidFill>
        </p:spPr>
        <p:txBody>
          <a:bodyPr wrap="square">
            <a:spAutoFit/>
          </a:bodyPr>
          <a:lstStyle/>
          <a:p>
            <a:pPr marL="285750" indent="-285750">
              <a:lnSpc>
                <a:spcPct val="150000"/>
              </a:lnSpc>
              <a:buFont typeface="Arial" panose="020B0604020202020204" pitchFamily="34" charset="0"/>
              <a:buChar char="•"/>
            </a:pP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平台定位为面向详情的检索查询</a:t>
            </a:r>
            <a:r>
              <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不负责 分析、统计、分组、</a:t>
            </a:r>
            <a:r>
              <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rPr>
              <a:t>BI</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等</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技术上复杂的统计和分组聚合操作可通过索引实现，但考虑数据量和资源情况，不推荐使用</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未来如果需要支持更复杂的统计分析需增加大数据计算处理技术</a:t>
            </a:r>
            <a:endParaRPr lang="zh-CN" altLang="en-US" sz="1200" dirty="0">
              <a:solidFill>
                <a:schemeClr val="tx1">
                  <a:lumMod val="75000"/>
                  <a:lumOff val="25000"/>
                </a:schemeClr>
              </a:solidFill>
            </a:endParaRPr>
          </a:p>
        </p:txBody>
      </p:sp>
    </p:spTree>
    <p:extLst>
      <p:ext uri="{BB962C8B-B14F-4D97-AF65-F5344CB8AC3E}">
        <p14:creationId xmlns:p14="http://schemas.microsoft.com/office/powerpoint/2010/main" val="323014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调度方案</a:t>
            </a:r>
          </a:p>
        </p:txBody>
      </p:sp>
      <p:grpSp>
        <p:nvGrpSpPr>
          <p:cNvPr id="48" name="组合 47">
            <a:extLst>
              <a:ext uri="{FF2B5EF4-FFF2-40B4-BE49-F238E27FC236}">
                <a16:creationId xmlns:a16="http://schemas.microsoft.com/office/drawing/2014/main" id="{DEFA0617-0DC3-4ECB-8B3A-1F6522186C75}"/>
              </a:ext>
            </a:extLst>
          </p:cNvPr>
          <p:cNvGrpSpPr/>
          <p:nvPr/>
        </p:nvGrpSpPr>
        <p:grpSpPr>
          <a:xfrm>
            <a:off x="1174756" y="2169076"/>
            <a:ext cx="9495521" cy="3303147"/>
            <a:chOff x="1174756" y="2169076"/>
            <a:chExt cx="9495521" cy="3303147"/>
          </a:xfrm>
        </p:grpSpPr>
        <p:sp>
          <p:nvSpPr>
            <p:cNvPr id="14" name="矩形: 折角 13">
              <a:extLst>
                <a:ext uri="{FF2B5EF4-FFF2-40B4-BE49-F238E27FC236}">
                  <a16:creationId xmlns:a16="http://schemas.microsoft.com/office/drawing/2014/main" id="{323EE70D-F7E4-4FEE-B598-7A12DFA7F0AF}"/>
                </a:ext>
              </a:extLst>
            </p:cNvPr>
            <p:cNvSpPr/>
            <p:nvPr/>
          </p:nvSpPr>
          <p:spPr>
            <a:xfrm>
              <a:off x="8063497" y="3843699"/>
              <a:ext cx="797686" cy="459775"/>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折角 14">
              <a:extLst>
                <a:ext uri="{FF2B5EF4-FFF2-40B4-BE49-F238E27FC236}">
                  <a16:creationId xmlns:a16="http://schemas.microsoft.com/office/drawing/2014/main" id="{DC308722-423B-41D0-AAAC-F2C084A641B3}"/>
                </a:ext>
              </a:extLst>
            </p:cNvPr>
            <p:cNvSpPr/>
            <p:nvPr/>
          </p:nvSpPr>
          <p:spPr>
            <a:xfrm>
              <a:off x="8063497" y="2504001"/>
              <a:ext cx="797686" cy="459775"/>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表达式</a:t>
              </a:r>
            </a:p>
          </p:txBody>
        </p:sp>
        <p:sp>
          <p:nvSpPr>
            <p:cNvPr id="6" name="立方体 5">
              <a:extLst>
                <a:ext uri="{FF2B5EF4-FFF2-40B4-BE49-F238E27FC236}">
                  <a16:creationId xmlns:a16="http://schemas.microsoft.com/office/drawing/2014/main" id="{AA2237F1-B677-4A1D-922E-8A2C325217BB}"/>
                </a:ext>
              </a:extLst>
            </p:cNvPr>
            <p:cNvSpPr/>
            <p:nvPr/>
          </p:nvSpPr>
          <p:spPr>
            <a:xfrm>
              <a:off x="3106864" y="3778963"/>
              <a:ext cx="797686" cy="597662"/>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sp>
          <p:nvSpPr>
            <p:cNvPr id="16" name="圆角矩形 4">
              <a:extLst>
                <a:ext uri="{FF2B5EF4-FFF2-40B4-BE49-F238E27FC236}">
                  <a16:creationId xmlns:a16="http://schemas.microsoft.com/office/drawing/2014/main" id="{8CE4AE17-7D86-464D-866D-CFD2287762D8}"/>
                </a:ext>
              </a:extLst>
            </p:cNvPr>
            <p:cNvSpPr/>
            <p:nvPr/>
          </p:nvSpPr>
          <p:spPr>
            <a:xfrm>
              <a:off x="3106864" y="2435057"/>
              <a:ext cx="797686" cy="597662"/>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a:t>
              </a:r>
            </a:p>
          </p:txBody>
        </p:sp>
        <p:graphicFrame>
          <p:nvGraphicFramePr>
            <p:cNvPr id="19" name="图示 18">
              <a:extLst>
                <a:ext uri="{FF2B5EF4-FFF2-40B4-BE49-F238E27FC236}">
                  <a16:creationId xmlns:a16="http://schemas.microsoft.com/office/drawing/2014/main" id="{ADCBE4D9-1531-4294-A41A-2FDEB1272282}"/>
                </a:ext>
              </a:extLst>
            </p:cNvPr>
            <p:cNvGraphicFramePr/>
            <p:nvPr>
              <p:extLst>
                <p:ext uri="{D42A27DB-BD31-4B8C-83A1-F6EECF244321}">
                  <p14:modId xmlns:p14="http://schemas.microsoft.com/office/powerpoint/2010/main" val="363177779"/>
                </p:ext>
              </p:extLst>
            </p:nvPr>
          </p:nvGraphicFramePr>
          <p:xfrm>
            <a:off x="4915960" y="2342161"/>
            <a:ext cx="2136127" cy="212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5" name="组合 44">
              <a:extLst>
                <a:ext uri="{FF2B5EF4-FFF2-40B4-BE49-F238E27FC236}">
                  <a16:creationId xmlns:a16="http://schemas.microsoft.com/office/drawing/2014/main" id="{E9D72E2C-94BD-4359-A7CF-38DF3F7B319D}"/>
                </a:ext>
              </a:extLst>
            </p:cNvPr>
            <p:cNvGrpSpPr/>
            <p:nvPr/>
          </p:nvGrpSpPr>
          <p:grpSpPr>
            <a:xfrm>
              <a:off x="9872591" y="2169076"/>
              <a:ext cx="797686" cy="1129624"/>
              <a:chOff x="9872591" y="2169076"/>
              <a:chExt cx="797686" cy="1129624"/>
            </a:xfrm>
            <a:solidFill>
              <a:schemeClr val="tx1">
                <a:lumMod val="50000"/>
                <a:lumOff val="50000"/>
              </a:schemeClr>
            </a:solidFill>
          </p:grpSpPr>
          <p:sp>
            <p:nvSpPr>
              <p:cNvPr id="20" name="矩形: 剪去对角 19">
                <a:extLst>
                  <a:ext uri="{FF2B5EF4-FFF2-40B4-BE49-F238E27FC236}">
                    <a16:creationId xmlns:a16="http://schemas.microsoft.com/office/drawing/2014/main" id="{17C09552-413F-434B-9CC2-DC64DC83DDAE}"/>
                  </a:ext>
                </a:extLst>
              </p:cNvPr>
              <p:cNvSpPr/>
              <p:nvPr/>
            </p:nvSpPr>
            <p:spPr>
              <a:xfrm>
                <a:off x="9872591" y="2169076"/>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定制</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API</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矩形: 剪去对角 20">
                <a:extLst>
                  <a:ext uri="{FF2B5EF4-FFF2-40B4-BE49-F238E27FC236}">
                    <a16:creationId xmlns:a16="http://schemas.microsoft.com/office/drawing/2014/main" id="{190E6A94-A28F-4BFD-94CC-643FE6704AE8}"/>
                  </a:ext>
                </a:extLst>
              </p:cNvPr>
              <p:cNvSpPr/>
              <p:nvPr/>
            </p:nvSpPr>
            <p:spPr>
              <a:xfrm>
                <a:off x="9872591" y="2838925"/>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Web</a:t>
                </a:r>
              </a:p>
              <a:p>
                <a:pPr algn="ctr"/>
                <a:r>
                  <a:rPr lang="zh-CN" altLang="en-US" sz="1200" dirty="0">
                    <a:solidFill>
                      <a:schemeClr val="bg1"/>
                    </a:solidFill>
                    <a:latin typeface="微软雅黑" panose="020B0503020204020204" pitchFamily="34" charset="-122"/>
                    <a:ea typeface="微软雅黑" panose="020B0503020204020204" pitchFamily="34" charset="-122"/>
                  </a:rPr>
                  <a:t>模板</a:t>
                </a:r>
              </a:p>
            </p:txBody>
          </p:sp>
        </p:grpSp>
        <p:grpSp>
          <p:nvGrpSpPr>
            <p:cNvPr id="46" name="组合 45">
              <a:extLst>
                <a:ext uri="{FF2B5EF4-FFF2-40B4-BE49-F238E27FC236}">
                  <a16:creationId xmlns:a16="http://schemas.microsoft.com/office/drawing/2014/main" id="{D46FF658-0519-4EEB-B59E-E58441980F80}"/>
                </a:ext>
              </a:extLst>
            </p:cNvPr>
            <p:cNvGrpSpPr/>
            <p:nvPr/>
          </p:nvGrpSpPr>
          <p:grpSpPr>
            <a:xfrm>
              <a:off x="9872591" y="3508774"/>
              <a:ext cx="797686" cy="1129624"/>
              <a:chOff x="9872591" y="3508774"/>
              <a:chExt cx="797686" cy="1129624"/>
            </a:xfrm>
            <a:solidFill>
              <a:schemeClr val="tx1">
                <a:lumMod val="50000"/>
                <a:lumOff val="50000"/>
              </a:schemeClr>
            </a:solidFill>
          </p:grpSpPr>
          <p:sp>
            <p:nvSpPr>
              <p:cNvPr id="23" name="矩形: 剪去对角 22">
                <a:extLst>
                  <a:ext uri="{FF2B5EF4-FFF2-40B4-BE49-F238E27FC236}">
                    <a16:creationId xmlns:a16="http://schemas.microsoft.com/office/drawing/2014/main" id="{E088A1FD-8D0E-45A8-9DDF-BCBA01959F89}"/>
                  </a:ext>
                </a:extLst>
              </p:cNvPr>
              <p:cNvSpPr/>
              <p:nvPr/>
            </p:nvSpPr>
            <p:spPr>
              <a:xfrm>
                <a:off x="9872591" y="3508774"/>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标准</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API</a:t>
                </a:r>
              </a:p>
            </p:txBody>
          </p:sp>
          <p:sp>
            <p:nvSpPr>
              <p:cNvPr id="24" name="矩形: 剪去对角 23">
                <a:extLst>
                  <a:ext uri="{FF2B5EF4-FFF2-40B4-BE49-F238E27FC236}">
                    <a16:creationId xmlns:a16="http://schemas.microsoft.com/office/drawing/2014/main" id="{85736315-C285-4DC8-83E5-64B4DC688D30}"/>
                  </a:ext>
                </a:extLst>
              </p:cNvPr>
              <p:cNvSpPr/>
              <p:nvPr/>
            </p:nvSpPr>
            <p:spPr>
              <a:xfrm>
                <a:off x="9872591" y="4178623"/>
                <a:ext cx="797686" cy="459775"/>
              </a:xfrm>
              <a:prstGeom prst="snip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Web</a:t>
                </a:r>
              </a:p>
              <a:p>
                <a:pPr algn="ctr"/>
                <a:r>
                  <a:rPr lang="en-US" altLang="zh-CN" sz="1200" dirty="0">
                    <a:solidFill>
                      <a:schemeClr val="bg1"/>
                    </a:solidFill>
                    <a:latin typeface="微软雅黑" panose="020B0503020204020204" pitchFamily="34" charset="-122"/>
                    <a:ea typeface="微软雅黑" panose="020B0503020204020204" pitchFamily="34" charset="-122"/>
                  </a:rPr>
                  <a:t>SQL</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a:extLst>
                <a:ext uri="{FF2B5EF4-FFF2-40B4-BE49-F238E27FC236}">
                  <a16:creationId xmlns:a16="http://schemas.microsoft.com/office/drawing/2014/main" id="{3E55CCA8-5E85-4C53-94D9-BB40F01CE367}"/>
                </a:ext>
              </a:extLst>
            </p:cNvPr>
            <p:cNvGrpSpPr/>
            <p:nvPr/>
          </p:nvGrpSpPr>
          <p:grpSpPr>
            <a:xfrm>
              <a:off x="1174756" y="2169076"/>
              <a:ext cx="920698" cy="2475251"/>
              <a:chOff x="2089156" y="2401280"/>
              <a:chExt cx="920698" cy="2475251"/>
            </a:xfrm>
          </p:grpSpPr>
          <p:sp>
            <p:nvSpPr>
              <p:cNvPr id="25" name="圆柱形 24">
                <a:extLst>
                  <a:ext uri="{FF2B5EF4-FFF2-40B4-BE49-F238E27FC236}">
                    <a16:creationId xmlns:a16="http://schemas.microsoft.com/office/drawing/2014/main" id="{B191FDCC-E84E-4525-9AC7-5B1861889000}"/>
                  </a:ext>
                </a:extLst>
              </p:cNvPr>
              <p:cNvSpPr/>
              <p:nvPr/>
            </p:nvSpPr>
            <p:spPr>
              <a:xfrm>
                <a:off x="2256106" y="2523734"/>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RDBMS</a:t>
                </a:r>
              </a:p>
            </p:txBody>
          </p:sp>
          <p:sp>
            <p:nvSpPr>
              <p:cNvPr id="26" name="圆柱形 25">
                <a:extLst>
                  <a:ext uri="{FF2B5EF4-FFF2-40B4-BE49-F238E27FC236}">
                    <a16:creationId xmlns:a16="http://schemas.microsoft.com/office/drawing/2014/main" id="{B26E199C-0E45-437E-9AA6-A482E38718F5}"/>
                  </a:ext>
                </a:extLst>
              </p:cNvPr>
              <p:cNvSpPr/>
              <p:nvPr/>
            </p:nvSpPr>
            <p:spPr>
              <a:xfrm>
                <a:off x="2256106" y="2998138"/>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HIVE</a:t>
                </a:r>
              </a:p>
            </p:txBody>
          </p:sp>
          <p:sp>
            <p:nvSpPr>
              <p:cNvPr id="27" name="圆柱形 26">
                <a:extLst>
                  <a:ext uri="{FF2B5EF4-FFF2-40B4-BE49-F238E27FC236}">
                    <a16:creationId xmlns:a16="http://schemas.microsoft.com/office/drawing/2014/main" id="{0879CD9E-E49D-49F7-A21C-976A437D1E0B}"/>
                  </a:ext>
                </a:extLst>
              </p:cNvPr>
              <p:cNvSpPr/>
              <p:nvPr/>
            </p:nvSpPr>
            <p:spPr>
              <a:xfrm>
                <a:off x="2256106" y="3472542"/>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err="1">
                    <a:solidFill>
                      <a:schemeClr val="bg1"/>
                    </a:solidFill>
                    <a:latin typeface="微软雅黑" panose="020B0503020204020204" pitchFamily="34" charset="-122"/>
                    <a:ea typeface="微软雅黑" panose="020B0503020204020204" pitchFamily="34" charset="-122"/>
                  </a:rPr>
                  <a:t>Hbase</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8" name="圆柱形 27">
                <a:extLst>
                  <a:ext uri="{FF2B5EF4-FFF2-40B4-BE49-F238E27FC236}">
                    <a16:creationId xmlns:a16="http://schemas.microsoft.com/office/drawing/2014/main" id="{2BC0EB15-5094-4DEA-8D6C-D9DEF2F1E095}"/>
                  </a:ext>
                </a:extLst>
              </p:cNvPr>
              <p:cNvSpPr/>
              <p:nvPr/>
            </p:nvSpPr>
            <p:spPr>
              <a:xfrm>
                <a:off x="2256106" y="3946945"/>
                <a:ext cx="605515" cy="453680"/>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t>
                </a:r>
              </a:p>
            </p:txBody>
          </p:sp>
          <p:sp>
            <p:nvSpPr>
              <p:cNvPr id="29" name="矩形: 圆角 28">
                <a:extLst>
                  <a:ext uri="{FF2B5EF4-FFF2-40B4-BE49-F238E27FC236}">
                    <a16:creationId xmlns:a16="http://schemas.microsoft.com/office/drawing/2014/main" id="{238C3AA1-4FF1-4AD6-B7DC-842CC3A9604E}"/>
                  </a:ext>
                </a:extLst>
              </p:cNvPr>
              <p:cNvSpPr/>
              <p:nvPr/>
            </p:nvSpPr>
            <p:spPr>
              <a:xfrm flipH="1" flipV="1">
                <a:off x="2089156" y="2401280"/>
                <a:ext cx="920698" cy="212786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圆角矩形 94">
                <a:extLst>
                  <a:ext uri="{FF2B5EF4-FFF2-40B4-BE49-F238E27FC236}">
                    <a16:creationId xmlns:a16="http://schemas.microsoft.com/office/drawing/2014/main" id="{37E8B0A8-1D6A-4C26-922A-B0C46BC56A55}"/>
                  </a:ext>
                </a:extLst>
              </p:cNvPr>
              <p:cNvSpPr/>
              <p:nvPr/>
            </p:nvSpPr>
            <p:spPr>
              <a:xfrm>
                <a:off x="2168104" y="4521545"/>
                <a:ext cx="781518" cy="354986"/>
              </a:xfrm>
              <a:prstGeom prst="roundRect">
                <a:avLst>
                  <a:gd name="adj" fmla="val 0"/>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31" name="标注: 上箭头 30">
              <a:extLst>
                <a:ext uri="{FF2B5EF4-FFF2-40B4-BE49-F238E27FC236}">
                  <a16:creationId xmlns:a16="http://schemas.microsoft.com/office/drawing/2014/main" id="{43EE27C5-65F0-4F8D-9ADC-251DB59A2193}"/>
                </a:ext>
              </a:extLst>
            </p:cNvPr>
            <p:cNvSpPr/>
            <p:nvPr/>
          </p:nvSpPr>
          <p:spPr>
            <a:xfrm>
              <a:off x="4865497" y="4763386"/>
              <a:ext cx="2237052" cy="708837"/>
            </a:xfrm>
            <a:prstGeom prst="upArrowCallout">
              <a:avLst>
                <a:gd name="adj1" fmla="val 0"/>
                <a:gd name="adj2" fmla="val 25000"/>
                <a:gd name="adj3" fmla="val 25000"/>
                <a:gd name="adj4" fmla="val 6497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复杂度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命中数据源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特定规则</a:t>
              </a:r>
            </a:p>
          </p:txBody>
        </p:sp>
        <p:sp>
          <p:nvSpPr>
            <p:cNvPr id="34" name="右箭头 28">
              <a:extLst>
                <a:ext uri="{FF2B5EF4-FFF2-40B4-BE49-F238E27FC236}">
                  <a16:creationId xmlns:a16="http://schemas.microsoft.com/office/drawing/2014/main" id="{E25DA8BA-CB72-425E-8BDB-4F0BECE2B7A8}"/>
                </a:ext>
              </a:extLst>
            </p:cNvPr>
            <p:cNvSpPr/>
            <p:nvPr/>
          </p:nvSpPr>
          <p:spPr>
            <a:xfrm rot="10800000">
              <a:off x="7310728" y="3268975"/>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右箭头 28">
              <a:extLst>
                <a:ext uri="{FF2B5EF4-FFF2-40B4-BE49-F238E27FC236}">
                  <a16:creationId xmlns:a16="http://schemas.microsoft.com/office/drawing/2014/main" id="{834A65E2-41CF-4571-9CC5-9EEE4FA2A441}"/>
                </a:ext>
              </a:extLst>
            </p:cNvPr>
            <p:cNvSpPr/>
            <p:nvPr/>
          </p:nvSpPr>
          <p:spPr>
            <a:xfrm rot="10800000">
              <a:off x="4163191" y="3268975"/>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右箭头 28">
              <a:extLst>
                <a:ext uri="{FF2B5EF4-FFF2-40B4-BE49-F238E27FC236}">
                  <a16:creationId xmlns:a16="http://schemas.microsoft.com/office/drawing/2014/main" id="{488C0EEB-7A04-4E59-8F75-A9D6EA3E4B06}"/>
                </a:ext>
              </a:extLst>
            </p:cNvPr>
            <p:cNvSpPr/>
            <p:nvPr/>
          </p:nvSpPr>
          <p:spPr>
            <a:xfrm rot="10800000">
              <a:off x="9119824" y="2596162"/>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右箭头 28">
              <a:extLst>
                <a:ext uri="{FF2B5EF4-FFF2-40B4-BE49-F238E27FC236}">
                  <a16:creationId xmlns:a16="http://schemas.microsoft.com/office/drawing/2014/main" id="{6F0C160F-6184-482F-87A6-C0519E59EB98}"/>
                </a:ext>
              </a:extLst>
            </p:cNvPr>
            <p:cNvSpPr/>
            <p:nvPr/>
          </p:nvSpPr>
          <p:spPr>
            <a:xfrm rot="10800000">
              <a:off x="9119824" y="3935860"/>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右箭头 28">
              <a:extLst>
                <a:ext uri="{FF2B5EF4-FFF2-40B4-BE49-F238E27FC236}">
                  <a16:creationId xmlns:a16="http://schemas.microsoft.com/office/drawing/2014/main" id="{1B741EA0-1060-46DC-B841-A19EC51354CF}"/>
                </a:ext>
              </a:extLst>
            </p:cNvPr>
            <p:cNvSpPr/>
            <p:nvPr/>
          </p:nvSpPr>
          <p:spPr>
            <a:xfrm rot="10800000">
              <a:off x="2354095" y="2596162"/>
              <a:ext cx="494128" cy="275452"/>
            </a:xfrm>
            <a:prstGeom prst="lef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右箭头 28">
              <a:extLst>
                <a:ext uri="{FF2B5EF4-FFF2-40B4-BE49-F238E27FC236}">
                  <a16:creationId xmlns:a16="http://schemas.microsoft.com/office/drawing/2014/main" id="{5AA528BA-1E99-42DE-BE59-B8F44737CEA2}"/>
                </a:ext>
              </a:extLst>
            </p:cNvPr>
            <p:cNvSpPr/>
            <p:nvPr/>
          </p:nvSpPr>
          <p:spPr>
            <a:xfrm rot="10800000">
              <a:off x="2354095" y="3933276"/>
              <a:ext cx="494128" cy="275452"/>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6299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调度方案</a:t>
            </a:r>
          </a:p>
        </p:txBody>
      </p:sp>
      <p:sp>
        <p:nvSpPr>
          <p:cNvPr id="33" name="右箭头 28">
            <a:extLst>
              <a:ext uri="{FF2B5EF4-FFF2-40B4-BE49-F238E27FC236}">
                <a16:creationId xmlns:a16="http://schemas.microsoft.com/office/drawing/2014/main" id="{63F76F1E-1E01-4D17-8C06-56A99812B3F7}"/>
              </a:ext>
            </a:extLst>
          </p:cNvPr>
          <p:cNvSpPr/>
          <p:nvPr/>
        </p:nvSpPr>
        <p:spPr>
          <a:xfrm>
            <a:off x="5045026" y="2912840"/>
            <a:ext cx="770873" cy="490185"/>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语义解析</a:t>
            </a:r>
          </a:p>
        </p:txBody>
      </p:sp>
      <p:sp>
        <p:nvSpPr>
          <p:cNvPr id="15" name="矩形: 折角 14">
            <a:extLst>
              <a:ext uri="{FF2B5EF4-FFF2-40B4-BE49-F238E27FC236}">
                <a16:creationId xmlns:a16="http://schemas.microsoft.com/office/drawing/2014/main" id="{DC308722-423B-41D0-AAAC-F2C084A641B3}"/>
              </a:ext>
            </a:extLst>
          </p:cNvPr>
          <p:cNvSpPr/>
          <p:nvPr/>
        </p:nvSpPr>
        <p:spPr>
          <a:xfrm>
            <a:off x="1117336" y="3232031"/>
            <a:ext cx="1290083" cy="1274632"/>
          </a:xfrm>
          <a:prstGeom prst="foldedCorne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标准</a:t>
            </a:r>
            <a:r>
              <a:rPr lang="en-US" altLang="zh-CN" sz="1200" dirty="0">
                <a:solidFill>
                  <a:schemeClr val="bg1"/>
                </a:solidFill>
                <a:latin typeface="微软雅黑" panose="020B0503020204020204" pitchFamily="34" charset="-122"/>
                <a:ea typeface="微软雅黑" panose="020B0503020204020204" pitchFamily="34" charset="-122"/>
              </a:rPr>
              <a:t>API / SQL</a:t>
            </a:r>
          </a:p>
          <a:p>
            <a:pPr algn="ctr"/>
            <a:r>
              <a:rPr lang="en-US" altLang="zh-CN" sz="1200" dirty="0">
                <a:solidFill>
                  <a:schemeClr val="bg1"/>
                </a:solidFill>
                <a:latin typeface="微软雅黑" panose="020B0503020204020204" pitchFamily="34" charset="-122"/>
                <a:ea typeface="微软雅黑" panose="020B0503020204020204" pitchFamily="34" charset="-122"/>
              </a:rPr>
              <a:t>———————</a:t>
            </a:r>
          </a:p>
          <a:p>
            <a:pPr marL="171450" indent="-171450">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系统参数</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业务参数</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SQL</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矩形: 折角 48">
            <a:extLst>
              <a:ext uri="{FF2B5EF4-FFF2-40B4-BE49-F238E27FC236}">
                <a16:creationId xmlns:a16="http://schemas.microsoft.com/office/drawing/2014/main" id="{E2516904-03FB-4234-ACAD-51D4C9FCBA7C}"/>
              </a:ext>
            </a:extLst>
          </p:cNvPr>
          <p:cNvSpPr/>
          <p:nvPr/>
        </p:nvSpPr>
        <p:spPr>
          <a:xfrm>
            <a:off x="1117336" y="1807775"/>
            <a:ext cx="1290083" cy="1276056"/>
          </a:xfrm>
          <a:prstGeom prst="foldedCorne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定制</a:t>
            </a:r>
            <a:r>
              <a:rPr lang="en-US" altLang="zh-CN" sz="1200" dirty="0">
                <a:solidFill>
                  <a:schemeClr val="bg1"/>
                </a:solidFill>
                <a:latin typeface="微软雅黑" panose="020B0503020204020204" pitchFamily="34" charset="-122"/>
                <a:ea typeface="微软雅黑" panose="020B0503020204020204" pitchFamily="34" charset="-122"/>
              </a:rPr>
              <a:t>API / </a:t>
            </a:r>
            <a:r>
              <a:rPr lang="zh-CN" altLang="en-US" sz="1200" dirty="0">
                <a:solidFill>
                  <a:schemeClr val="bg1"/>
                </a:solidFill>
                <a:latin typeface="微软雅黑" panose="020B0503020204020204" pitchFamily="34" charset="-122"/>
                <a:ea typeface="微软雅黑" panose="020B0503020204020204" pitchFamily="34" charset="-122"/>
              </a:rPr>
              <a:t>模板</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en-US" altLang="zh-CN" sz="1200" dirty="0">
                <a:solidFill>
                  <a:schemeClr val="bg1"/>
                </a:solidFill>
                <a:latin typeface="微软雅黑" panose="020B0503020204020204" pitchFamily="34" charset="-122"/>
                <a:ea typeface="微软雅黑" panose="020B0503020204020204" pitchFamily="34" charset="-122"/>
              </a:rPr>
              <a:t>———————</a:t>
            </a:r>
          </a:p>
          <a:p>
            <a:pPr marL="171450" indent="-171450">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表达式</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SQL</a:t>
            </a:r>
          </a:p>
        </p:txBody>
      </p:sp>
      <p:sp>
        <p:nvSpPr>
          <p:cNvPr id="22" name="右箭头 28">
            <a:extLst>
              <a:ext uri="{FF2B5EF4-FFF2-40B4-BE49-F238E27FC236}">
                <a16:creationId xmlns:a16="http://schemas.microsoft.com/office/drawing/2014/main" id="{F2D46CEA-FF7B-4FAE-9FE2-DD4A52B62977}"/>
              </a:ext>
            </a:extLst>
          </p:cNvPr>
          <p:cNvSpPr/>
          <p:nvPr/>
        </p:nvSpPr>
        <p:spPr>
          <a:xfrm>
            <a:off x="2739626" y="3641919"/>
            <a:ext cx="770873" cy="490185"/>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SQL</a:t>
            </a: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组装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右箭头 28">
            <a:extLst>
              <a:ext uri="{FF2B5EF4-FFF2-40B4-BE49-F238E27FC236}">
                <a16:creationId xmlns:a16="http://schemas.microsoft.com/office/drawing/2014/main" id="{4DC660B1-E860-40FE-BB7D-D90A90E2213D}"/>
              </a:ext>
            </a:extLst>
          </p:cNvPr>
          <p:cNvSpPr/>
          <p:nvPr/>
        </p:nvSpPr>
        <p:spPr>
          <a:xfrm>
            <a:off x="2739626" y="2183760"/>
            <a:ext cx="770873" cy="490185"/>
          </a:xfrm>
          <a:prstGeom prst="rightArrow">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解析</a:t>
            </a:r>
          </a:p>
        </p:txBody>
      </p:sp>
      <p:sp>
        <p:nvSpPr>
          <p:cNvPr id="32" name="矩形: 折角 31">
            <a:extLst>
              <a:ext uri="{FF2B5EF4-FFF2-40B4-BE49-F238E27FC236}">
                <a16:creationId xmlns:a16="http://schemas.microsoft.com/office/drawing/2014/main" id="{D784EEF7-3154-422B-A8B6-9FDDBF87391E}"/>
              </a:ext>
            </a:extLst>
          </p:cNvPr>
          <p:cNvSpPr/>
          <p:nvPr/>
        </p:nvSpPr>
        <p:spPr>
          <a:xfrm>
            <a:off x="3842706" y="3431830"/>
            <a:ext cx="870113" cy="932772"/>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bIns="46800" rtlCol="0" anchor="ct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单一</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折角 50">
            <a:extLst>
              <a:ext uri="{FF2B5EF4-FFF2-40B4-BE49-F238E27FC236}">
                <a16:creationId xmlns:a16="http://schemas.microsoft.com/office/drawing/2014/main" id="{9F0FE3FD-7C18-4F33-A070-03243E24750B}"/>
              </a:ext>
            </a:extLst>
          </p:cNvPr>
          <p:cNvSpPr/>
          <p:nvPr/>
        </p:nvSpPr>
        <p:spPr>
          <a:xfrm>
            <a:off x="3842706" y="1973671"/>
            <a:ext cx="870113" cy="932772"/>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bIns="46800" rtlCol="0" anchor="ct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单一</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平台表达式</a:t>
            </a:r>
          </a:p>
        </p:txBody>
      </p:sp>
      <p:sp>
        <p:nvSpPr>
          <p:cNvPr id="36" name="ïşḷïdè">
            <a:extLst>
              <a:ext uri="{FF2B5EF4-FFF2-40B4-BE49-F238E27FC236}">
                <a16:creationId xmlns:a16="http://schemas.microsoft.com/office/drawing/2014/main" id="{A17D4C2F-C735-45F3-940C-D0DE79030BE7}"/>
              </a:ext>
            </a:extLst>
          </p:cNvPr>
          <p:cNvSpPr/>
          <p:nvPr/>
        </p:nvSpPr>
        <p:spPr bwMode="auto">
          <a:xfrm>
            <a:off x="6148110" y="2550971"/>
            <a:ext cx="2693581" cy="487330"/>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单表查询</a:t>
            </a:r>
            <a:endParaRPr lang="en-US" altLang="zh-CN" sz="1200" dirty="0">
              <a:solidFill>
                <a:schemeClr val="bg1"/>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多表查询 </a:t>
            </a:r>
            <a:r>
              <a:rPr lang="en-US" altLang="zh-CN" sz="1200" dirty="0">
                <a:solidFill>
                  <a:schemeClr val="bg1"/>
                </a:solidFill>
                <a:latin typeface="微软雅黑" panose="020B0503020204020204" pitchFamily="34" charset="-122"/>
                <a:ea typeface="微软雅黑" panose="020B0503020204020204" pitchFamily="34" charset="-122"/>
              </a:rPr>
              <a:t>&amp; </a:t>
            </a:r>
            <a:r>
              <a:rPr lang="zh-CN" altLang="en-US" sz="1200" dirty="0">
                <a:solidFill>
                  <a:schemeClr val="bg1"/>
                </a:solidFill>
                <a:latin typeface="微软雅黑" panose="020B0503020204020204" pitchFamily="34" charset="-122"/>
                <a:ea typeface="微软雅黑" panose="020B0503020204020204" pitchFamily="34" charset="-122"/>
              </a:rPr>
              <a:t>复杂范围内</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深度</a:t>
            </a:r>
            <a:r>
              <a:rPr lang="en-US" altLang="zh-CN" sz="1200" dirty="0">
                <a:solidFill>
                  <a:schemeClr val="bg1"/>
                </a:solidFill>
                <a:latin typeface="微软雅黑" panose="020B0503020204020204" pitchFamily="34" charset="-122"/>
                <a:ea typeface="微软雅黑" panose="020B0503020204020204" pitchFamily="34" charset="-122"/>
              </a:rPr>
              <a:t>&lt;3)</a:t>
            </a:r>
          </a:p>
        </p:txBody>
      </p:sp>
      <p:sp>
        <p:nvSpPr>
          <p:cNvPr id="38" name="右箭头 28">
            <a:extLst>
              <a:ext uri="{FF2B5EF4-FFF2-40B4-BE49-F238E27FC236}">
                <a16:creationId xmlns:a16="http://schemas.microsoft.com/office/drawing/2014/main" id="{8EE05A36-3769-4A7D-A2D0-F0ED9045CDC2}"/>
              </a:ext>
            </a:extLst>
          </p:cNvPr>
          <p:cNvSpPr/>
          <p:nvPr/>
        </p:nvSpPr>
        <p:spPr>
          <a:xfrm>
            <a:off x="9173899" y="2547029"/>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自动分发</a:t>
            </a:r>
          </a:p>
        </p:txBody>
      </p:sp>
      <p:sp>
        <p:nvSpPr>
          <p:cNvPr id="37" name="ïşḷïdè">
            <a:extLst>
              <a:ext uri="{FF2B5EF4-FFF2-40B4-BE49-F238E27FC236}">
                <a16:creationId xmlns:a16="http://schemas.microsoft.com/office/drawing/2014/main" id="{93347320-EF78-4ADD-814A-3A73E0B2F90E}"/>
              </a:ext>
            </a:extLst>
          </p:cNvPr>
          <p:cNvSpPr/>
          <p:nvPr/>
        </p:nvSpPr>
        <p:spPr bwMode="auto">
          <a:xfrm>
            <a:off x="6148110" y="3285152"/>
            <a:ext cx="2693581" cy="487330"/>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复杂多表查询 </a:t>
            </a:r>
            <a:r>
              <a:rPr lang="en-US" altLang="zh-CN" sz="1200" dirty="0">
                <a:solidFill>
                  <a:schemeClr val="bg1"/>
                </a:solidFill>
                <a:latin typeface="微软雅黑" panose="020B0503020204020204" pitchFamily="34" charset="-122"/>
                <a:ea typeface="微软雅黑" panose="020B0503020204020204" pitchFamily="34" charset="-122"/>
              </a:rPr>
              <a:t>&amp; </a:t>
            </a:r>
            <a:r>
              <a:rPr lang="zh-CN" altLang="en-US" sz="1200" dirty="0">
                <a:solidFill>
                  <a:schemeClr val="bg1"/>
                </a:solidFill>
                <a:latin typeface="微软雅黑" panose="020B0503020204020204" pitchFamily="34" charset="-122"/>
                <a:ea typeface="微软雅黑" panose="020B0503020204020204" pitchFamily="34" charset="-122"/>
              </a:rPr>
              <a:t>命中单一数据源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0" name="右箭头 28">
            <a:extLst>
              <a:ext uri="{FF2B5EF4-FFF2-40B4-BE49-F238E27FC236}">
                <a16:creationId xmlns:a16="http://schemas.microsoft.com/office/drawing/2014/main" id="{2AF6D211-E891-4CB6-B021-9FD30E7E8D70}"/>
              </a:ext>
            </a:extLst>
          </p:cNvPr>
          <p:cNvSpPr/>
          <p:nvPr/>
        </p:nvSpPr>
        <p:spPr>
          <a:xfrm>
            <a:off x="9173899" y="3286283"/>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自动分发</a:t>
            </a:r>
          </a:p>
        </p:txBody>
      </p:sp>
      <p:sp>
        <p:nvSpPr>
          <p:cNvPr id="45" name="ïşḷïdè">
            <a:extLst>
              <a:ext uri="{FF2B5EF4-FFF2-40B4-BE49-F238E27FC236}">
                <a16:creationId xmlns:a16="http://schemas.microsoft.com/office/drawing/2014/main" id="{E15F954E-92C7-4532-AFE5-AF0A66E85112}"/>
              </a:ext>
            </a:extLst>
          </p:cNvPr>
          <p:cNvSpPr/>
          <p:nvPr/>
        </p:nvSpPr>
        <p:spPr bwMode="auto">
          <a:xfrm>
            <a:off x="6148110" y="4019333"/>
            <a:ext cx="2693581" cy="487330"/>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复杂多表查询 </a:t>
            </a:r>
            <a:r>
              <a:rPr lang="en-US" altLang="zh-CN" sz="1200" dirty="0">
                <a:solidFill>
                  <a:schemeClr val="bg1"/>
                </a:solidFill>
                <a:latin typeface="微软雅黑" panose="020B0503020204020204" pitchFamily="34" charset="-122"/>
                <a:ea typeface="微软雅黑" panose="020B0503020204020204" pitchFamily="34" charset="-122"/>
              </a:rPr>
              <a:t>&amp; </a:t>
            </a:r>
            <a:r>
              <a:rPr lang="zh-CN" altLang="en-US" sz="1200" dirty="0">
                <a:solidFill>
                  <a:schemeClr val="bg1"/>
                </a:solidFill>
                <a:latin typeface="微软雅黑" panose="020B0503020204020204" pitchFamily="34" charset="-122"/>
                <a:ea typeface="微软雅黑" panose="020B0503020204020204" pitchFamily="34" charset="-122"/>
              </a:rPr>
              <a:t>命中多数据源</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6" name="右箭头 28">
            <a:extLst>
              <a:ext uri="{FF2B5EF4-FFF2-40B4-BE49-F238E27FC236}">
                <a16:creationId xmlns:a16="http://schemas.microsoft.com/office/drawing/2014/main" id="{5288816C-2F74-4B98-83CD-38034ED9186D}"/>
              </a:ext>
            </a:extLst>
          </p:cNvPr>
          <p:cNvSpPr/>
          <p:nvPr/>
        </p:nvSpPr>
        <p:spPr>
          <a:xfrm>
            <a:off x="9173899" y="4025537"/>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调度分发</a:t>
            </a:r>
          </a:p>
        </p:txBody>
      </p:sp>
      <p:sp>
        <p:nvSpPr>
          <p:cNvPr id="47" name="立方体 46">
            <a:extLst>
              <a:ext uri="{FF2B5EF4-FFF2-40B4-BE49-F238E27FC236}">
                <a16:creationId xmlns:a16="http://schemas.microsoft.com/office/drawing/2014/main" id="{68A85316-3FD3-4783-95E4-C4F8733C69C6}"/>
              </a:ext>
            </a:extLst>
          </p:cNvPr>
          <p:cNvSpPr/>
          <p:nvPr/>
        </p:nvSpPr>
        <p:spPr>
          <a:xfrm>
            <a:off x="10276979" y="3272448"/>
            <a:ext cx="797686" cy="1234216"/>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JDBC</a:t>
            </a:r>
          </a:p>
        </p:txBody>
      </p:sp>
      <p:sp>
        <p:nvSpPr>
          <p:cNvPr id="56" name="ïşḷïdè">
            <a:extLst>
              <a:ext uri="{FF2B5EF4-FFF2-40B4-BE49-F238E27FC236}">
                <a16:creationId xmlns:a16="http://schemas.microsoft.com/office/drawing/2014/main" id="{F5C74982-1D17-45F5-804F-B91C8A68FD6E}"/>
              </a:ext>
            </a:extLst>
          </p:cNvPr>
          <p:cNvSpPr/>
          <p:nvPr/>
        </p:nvSpPr>
        <p:spPr bwMode="auto">
          <a:xfrm>
            <a:off x="6148107" y="1812614"/>
            <a:ext cx="2693581" cy="490185"/>
          </a:xfrm>
          <a:prstGeom prst="snip2DiagRect">
            <a:avLst/>
          </a:prstGeom>
          <a:solidFill>
            <a:schemeClr val="tx2"/>
          </a:solidFill>
          <a:ln>
            <a:noFill/>
          </a:ln>
          <a:extLst/>
        </p:spPr>
        <p:txBody>
          <a:bodyPr wrap="squar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平台表达式</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7" name="右箭头 28">
            <a:extLst>
              <a:ext uri="{FF2B5EF4-FFF2-40B4-BE49-F238E27FC236}">
                <a16:creationId xmlns:a16="http://schemas.microsoft.com/office/drawing/2014/main" id="{B019C22A-8D25-41F5-83E7-D523A2482FB2}"/>
              </a:ext>
            </a:extLst>
          </p:cNvPr>
          <p:cNvSpPr/>
          <p:nvPr/>
        </p:nvSpPr>
        <p:spPr>
          <a:xfrm>
            <a:off x="9173899" y="1807775"/>
            <a:ext cx="770873" cy="490185"/>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自动分发</a:t>
            </a:r>
          </a:p>
        </p:txBody>
      </p:sp>
      <p:sp>
        <p:nvSpPr>
          <p:cNvPr id="58" name="圆角矩形 4">
            <a:extLst>
              <a:ext uri="{FF2B5EF4-FFF2-40B4-BE49-F238E27FC236}">
                <a16:creationId xmlns:a16="http://schemas.microsoft.com/office/drawing/2014/main" id="{E3DEB41F-AEFE-48CD-882D-0561AD0C4450}"/>
              </a:ext>
            </a:extLst>
          </p:cNvPr>
          <p:cNvSpPr/>
          <p:nvPr/>
        </p:nvSpPr>
        <p:spPr>
          <a:xfrm>
            <a:off x="10276979" y="1807776"/>
            <a:ext cx="797686" cy="1237066"/>
          </a:xfrm>
          <a:prstGeom prst="cube">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ES</a:t>
            </a:r>
          </a:p>
        </p:txBody>
      </p:sp>
      <p:sp>
        <p:nvSpPr>
          <p:cNvPr id="64" name="标注: 上箭头 63">
            <a:extLst>
              <a:ext uri="{FF2B5EF4-FFF2-40B4-BE49-F238E27FC236}">
                <a16:creationId xmlns:a16="http://schemas.microsoft.com/office/drawing/2014/main" id="{2DE527DC-45E4-434F-815C-63579C9B7630}"/>
              </a:ext>
            </a:extLst>
          </p:cNvPr>
          <p:cNvSpPr/>
          <p:nvPr/>
        </p:nvSpPr>
        <p:spPr>
          <a:xfrm>
            <a:off x="6148107" y="4652926"/>
            <a:ext cx="3796665" cy="951162"/>
          </a:xfrm>
          <a:prstGeom prst="upArrowCallout">
            <a:avLst>
              <a:gd name="adj1" fmla="val 0"/>
              <a:gd name="adj2" fmla="val 15170"/>
              <a:gd name="adj3" fmla="val 15170"/>
              <a:gd name="adj4" fmla="val 75353"/>
            </a:avLst>
          </a:prstGeom>
          <a:solidFill>
            <a:schemeClr val="tx1">
              <a:lumMod val="50000"/>
              <a:lumOff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t" anchorCtr="0" forceAA="0" compatLnSpc="1">
            <a:prstTxWarp prst="textNoShape">
              <a:avLst/>
            </a:prstTxWarp>
            <a:no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调度规则：</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数据源优先级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并发控制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特定规则 </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冠军挑战者策略</a:t>
            </a:r>
          </a:p>
        </p:txBody>
      </p:sp>
    </p:spTree>
    <p:extLst>
      <p:ext uri="{BB962C8B-B14F-4D97-AF65-F5344CB8AC3E}">
        <p14:creationId xmlns:p14="http://schemas.microsoft.com/office/powerpoint/2010/main" val="227092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数据方案</a:t>
            </a:r>
          </a:p>
        </p:txBody>
      </p:sp>
      <p:sp>
        <p:nvSpPr>
          <p:cNvPr id="90" name="右箭头 28">
            <a:extLst>
              <a:ext uri="{FF2B5EF4-FFF2-40B4-BE49-F238E27FC236}">
                <a16:creationId xmlns:a16="http://schemas.microsoft.com/office/drawing/2014/main" id="{F3119285-D838-4C14-9929-82F9DF90AD82}"/>
              </a:ext>
            </a:extLst>
          </p:cNvPr>
          <p:cNvSpPr/>
          <p:nvPr/>
        </p:nvSpPr>
        <p:spPr>
          <a:xfrm>
            <a:off x="4593797" y="3505495"/>
            <a:ext cx="411415" cy="230833"/>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右箭头 28">
            <a:extLst>
              <a:ext uri="{FF2B5EF4-FFF2-40B4-BE49-F238E27FC236}">
                <a16:creationId xmlns:a16="http://schemas.microsoft.com/office/drawing/2014/main" id="{953566B8-9212-441B-8FE5-0B54BF6D03A2}"/>
              </a:ext>
            </a:extLst>
          </p:cNvPr>
          <p:cNvSpPr/>
          <p:nvPr/>
        </p:nvSpPr>
        <p:spPr>
          <a:xfrm>
            <a:off x="7186790" y="3505495"/>
            <a:ext cx="411415" cy="230833"/>
          </a:xfrm>
          <a:prstGeom prst="rightArrow">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098EE387-521E-41C1-BC60-8DC4B28836CF}"/>
              </a:ext>
            </a:extLst>
          </p:cNvPr>
          <p:cNvGrpSpPr/>
          <p:nvPr/>
        </p:nvGrpSpPr>
        <p:grpSpPr>
          <a:xfrm>
            <a:off x="3116197" y="1788270"/>
            <a:ext cx="768940" cy="681176"/>
            <a:chOff x="2536692" y="1459690"/>
            <a:chExt cx="705171" cy="681176"/>
          </a:xfrm>
        </p:grpSpPr>
        <p:sp>
          <p:nvSpPr>
            <p:cNvPr id="48" name="man-working-on-a-laptop-from-side-view_49728">
              <a:extLst>
                <a:ext uri="{FF2B5EF4-FFF2-40B4-BE49-F238E27FC236}">
                  <a16:creationId xmlns:a16="http://schemas.microsoft.com/office/drawing/2014/main" id="{089B4347-B633-48D4-9183-D3FE906AB03C}"/>
                </a:ext>
              </a:extLst>
            </p:cNvPr>
            <p:cNvSpPr>
              <a:spLocks noChangeAspect="1"/>
            </p:cNvSpPr>
            <p:nvPr/>
          </p:nvSpPr>
          <p:spPr bwMode="auto">
            <a:xfrm>
              <a:off x="2642214" y="145969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49" name="矩形 48">
              <a:extLst>
                <a:ext uri="{FF2B5EF4-FFF2-40B4-BE49-F238E27FC236}">
                  <a16:creationId xmlns:a16="http://schemas.microsoft.com/office/drawing/2014/main" id="{B4CD6FB6-0D6C-4480-AD4C-A16B4592009A}"/>
                </a:ext>
              </a:extLst>
            </p:cNvPr>
            <p:cNvSpPr/>
            <p:nvPr/>
          </p:nvSpPr>
          <p:spPr>
            <a:xfrm>
              <a:off x="2536692" y="1863867"/>
              <a:ext cx="705171" cy="276999"/>
            </a:xfrm>
            <a:prstGeom prst="rect">
              <a:avLst/>
            </a:prstGeom>
            <a:ln>
              <a:noFill/>
            </a:ln>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数据开发</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8" name="圆柱形 77">
            <a:extLst>
              <a:ext uri="{FF2B5EF4-FFF2-40B4-BE49-F238E27FC236}">
                <a16:creationId xmlns:a16="http://schemas.microsoft.com/office/drawing/2014/main" id="{8EFCA8FE-CCE9-43BE-9059-261E217ADD6E}"/>
              </a:ext>
            </a:extLst>
          </p:cNvPr>
          <p:cNvSpPr/>
          <p:nvPr/>
        </p:nvSpPr>
        <p:spPr>
          <a:xfrm>
            <a:off x="3130813" y="4685522"/>
            <a:ext cx="739708" cy="367372"/>
          </a:xfrm>
          <a:prstGeom prst="can">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6800" rIns="46800" bIns="46800" numCol="1" spcCol="0" rtlCol="0" fromWordArt="0" anchor="b"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7C53EF1F-134F-4EBE-8201-709226767020}"/>
              </a:ext>
            </a:extLst>
          </p:cNvPr>
          <p:cNvGrpSpPr/>
          <p:nvPr/>
        </p:nvGrpSpPr>
        <p:grpSpPr>
          <a:xfrm>
            <a:off x="2702945" y="5156508"/>
            <a:ext cx="1595446" cy="297045"/>
            <a:chOff x="2153684" y="4670628"/>
            <a:chExt cx="1463135" cy="297045"/>
          </a:xfrm>
        </p:grpSpPr>
        <p:sp>
          <p:nvSpPr>
            <p:cNvPr id="79" name="圆角矩形 94">
              <a:extLst>
                <a:ext uri="{FF2B5EF4-FFF2-40B4-BE49-F238E27FC236}">
                  <a16:creationId xmlns:a16="http://schemas.microsoft.com/office/drawing/2014/main" id="{FA2AC7EE-95DC-444C-993F-159F41E93B00}"/>
                </a:ext>
              </a:extLst>
            </p:cNvPr>
            <p:cNvSpPr/>
            <p:nvPr/>
          </p:nvSpPr>
          <p:spPr>
            <a:xfrm>
              <a:off x="2153684" y="4670628"/>
              <a:ext cx="678365" cy="297045"/>
            </a:xfrm>
            <a:prstGeom prst="foldedCorner">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数据表</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圆角矩形 94">
              <a:extLst>
                <a:ext uri="{FF2B5EF4-FFF2-40B4-BE49-F238E27FC236}">
                  <a16:creationId xmlns:a16="http://schemas.microsoft.com/office/drawing/2014/main" id="{739D2DCC-C0E9-4CEF-8616-240E45D9F017}"/>
                </a:ext>
              </a:extLst>
            </p:cNvPr>
            <p:cNvSpPr/>
            <p:nvPr/>
          </p:nvSpPr>
          <p:spPr>
            <a:xfrm>
              <a:off x="2938454" y="4670628"/>
              <a:ext cx="678365" cy="29704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值</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id="{4D6D74AD-737B-470E-B695-FC06C3642979}"/>
              </a:ext>
            </a:extLst>
          </p:cNvPr>
          <p:cNvGrpSpPr/>
          <p:nvPr/>
        </p:nvGrpSpPr>
        <p:grpSpPr>
          <a:xfrm>
            <a:off x="5711531" y="1788270"/>
            <a:ext cx="768940" cy="681176"/>
            <a:chOff x="4399895" y="1459690"/>
            <a:chExt cx="705171" cy="681176"/>
          </a:xfrm>
        </p:grpSpPr>
        <p:sp>
          <p:nvSpPr>
            <p:cNvPr id="50" name="man-working-on-a-laptop-from-side-view_49728">
              <a:extLst>
                <a:ext uri="{FF2B5EF4-FFF2-40B4-BE49-F238E27FC236}">
                  <a16:creationId xmlns:a16="http://schemas.microsoft.com/office/drawing/2014/main" id="{D67A90CD-9283-47B4-9FCA-66C36DFA857E}"/>
                </a:ext>
              </a:extLst>
            </p:cNvPr>
            <p:cNvSpPr>
              <a:spLocks noChangeAspect="1"/>
            </p:cNvSpPr>
            <p:nvPr/>
          </p:nvSpPr>
          <p:spPr bwMode="auto">
            <a:xfrm>
              <a:off x="4505417" y="1459690"/>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51" name="矩形 50">
              <a:extLst>
                <a:ext uri="{FF2B5EF4-FFF2-40B4-BE49-F238E27FC236}">
                  <a16:creationId xmlns:a16="http://schemas.microsoft.com/office/drawing/2014/main" id="{3084AEA7-DC7F-48DA-9D12-5F428BC0806C}"/>
                </a:ext>
              </a:extLst>
            </p:cNvPr>
            <p:cNvSpPr/>
            <p:nvPr/>
          </p:nvSpPr>
          <p:spPr>
            <a:xfrm>
              <a:off x="4399895" y="1863867"/>
              <a:ext cx="705171" cy="276999"/>
            </a:xfrm>
            <a:prstGeom prst="rect">
              <a:avLst/>
            </a:prstGeom>
            <a:ln>
              <a:noFill/>
            </a:ln>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模板开发</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3" name="圆角矩形 94">
            <a:extLst>
              <a:ext uri="{FF2B5EF4-FFF2-40B4-BE49-F238E27FC236}">
                <a16:creationId xmlns:a16="http://schemas.microsoft.com/office/drawing/2014/main" id="{B2497CEA-842F-4038-A163-A9B7E2894B1D}"/>
              </a:ext>
            </a:extLst>
          </p:cNvPr>
          <p:cNvSpPr/>
          <p:nvPr/>
        </p:nvSpPr>
        <p:spPr>
          <a:xfrm>
            <a:off x="5726145" y="4680832"/>
            <a:ext cx="739711" cy="367372"/>
          </a:xfrm>
          <a:prstGeom prst="foldedCorner">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6800" rIns="46800" bIns="46800" numCol="1" spcCol="0" rtlCol="0" fromWordArt="0" anchor="b"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模板</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4C2D91E9-6EEB-4EA6-9C9B-D9EF9AEBD1E2}"/>
              </a:ext>
            </a:extLst>
          </p:cNvPr>
          <p:cNvGrpSpPr/>
          <p:nvPr/>
        </p:nvGrpSpPr>
        <p:grpSpPr>
          <a:xfrm>
            <a:off x="5300617" y="5156508"/>
            <a:ext cx="1590769" cy="297045"/>
            <a:chOff x="4264504" y="4675318"/>
            <a:chExt cx="1458845" cy="297045"/>
          </a:xfrm>
        </p:grpSpPr>
        <p:sp>
          <p:nvSpPr>
            <p:cNvPr id="84" name="圆角矩形 94">
              <a:extLst>
                <a:ext uri="{FF2B5EF4-FFF2-40B4-BE49-F238E27FC236}">
                  <a16:creationId xmlns:a16="http://schemas.microsoft.com/office/drawing/2014/main" id="{EE12357C-B87E-4DB6-B3D4-F2A8CE5A3527}"/>
                </a:ext>
              </a:extLst>
            </p:cNvPr>
            <p:cNvSpPr/>
            <p:nvPr/>
          </p:nvSpPr>
          <p:spPr>
            <a:xfrm>
              <a:off x="4264504" y="4675318"/>
              <a:ext cx="678365" cy="29704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圆角矩形 94">
              <a:extLst>
                <a:ext uri="{FF2B5EF4-FFF2-40B4-BE49-F238E27FC236}">
                  <a16:creationId xmlns:a16="http://schemas.microsoft.com/office/drawing/2014/main" id="{D02E0472-306C-4737-9F69-FF5B118F68A5}"/>
                </a:ext>
              </a:extLst>
            </p:cNvPr>
            <p:cNvSpPr/>
            <p:nvPr/>
          </p:nvSpPr>
          <p:spPr>
            <a:xfrm>
              <a:off x="5044984" y="4675318"/>
              <a:ext cx="678365" cy="29704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&lt;HTML&gt;</a:t>
              </a:r>
            </a:p>
          </p:txBody>
        </p:sp>
      </p:grpSp>
      <p:grpSp>
        <p:nvGrpSpPr>
          <p:cNvPr id="27" name="组合 26">
            <a:extLst>
              <a:ext uri="{FF2B5EF4-FFF2-40B4-BE49-F238E27FC236}">
                <a16:creationId xmlns:a16="http://schemas.microsoft.com/office/drawing/2014/main" id="{52302D92-BB59-4D73-B88F-92C0CF144741}"/>
              </a:ext>
            </a:extLst>
          </p:cNvPr>
          <p:cNvGrpSpPr/>
          <p:nvPr/>
        </p:nvGrpSpPr>
        <p:grpSpPr>
          <a:xfrm>
            <a:off x="8306864" y="1798937"/>
            <a:ext cx="768940" cy="681176"/>
            <a:chOff x="8123515" y="1607026"/>
            <a:chExt cx="705171" cy="681176"/>
          </a:xfrm>
        </p:grpSpPr>
        <p:sp>
          <p:nvSpPr>
            <p:cNvPr id="52" name="man-working-on-a-laptop-from-side-view_49728">
              <a:extLst>
                <a:ext uri="{FF2B5EF4-FFF2-40B4-BE49-F238E27FC236}">
                  <a16:creationId xmlns:a16="http://schemas.microsoft.com/office/drawing/2014/main" id="{675F487D-A562-417E-BA18-EBF64205CA54}"/>
                </a:ext>
              </a:extLst>
            </p:cNvPr>
            <p:cNvSpPr>
              <a:spLocks noChangeAspect="1"/>
            </p:cNvSpPr>
            <p:nvPr/>
          </p:nvSpPr>
          <p:spPr bwMode="auto">
            <a:xfrm>
              <a:off x="8229037" y="1607026"/>
              <a:ext cx="494128" cy="399106"/>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chemeClr val="tx2"/>
            </a:solidFill>
            <a:ln>
              <a:noFill/>
            </a:ln>
          </p:spPr>
        </p:sp>
        <p:sp>
          <p:nvSpPr>
            <p:cNvPr id="53" name="矩形 52">
              <a:extLst>
                <a:ext uri="{FF2B5EF4-FFF2-40B4-BE49-F238E27FC236}">
                  <a16:creationId xmlns:a16="http://schemas.microsoft.com/office/drawing/2014/main" id="{83FAEAC5-E8C8-4A1C-B747-62B9C0AFA79D}"/>
                </a:ext>
              </a:extLst>
            </p:cNvPr>
            <p:cNvSpPr/>
            <p:nvPr/>
          </p:nvSpPr>
          <p:spPr>
            <a:xfrm>
              <a:off x="8123515" y="2011203"/>
              <a:ext cx="705171" cy="276999"/>
            </a:xfrm>
            <a:prstGeom prst="rect">
              <a:avLst/>
            </a:prstGeom>
            <a:ln>
              <a:noFill/>
            </a:ln>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6" name="圆角矩形 94">
            <a:extLst>
              <a:ext uri="{FF2B5EF4-FFF2-40B4-BE49-F238E27FC236}">
                <a16:creationId xmlns:a16="http://schemas.microsoft.com/office/drawing/2014/main" id="{D7ED368C-B266-4C25-9915-C60F41FF1EA1}"/>
              </a:ext>
            </a:extLst>
          </p:cNvPr>
          <p:cNvSpPr/>
          <p:nvPr/>
        </p:nvSpPr>
        <p:spPr>
          <a:xfrm>
            <a:off x="8321479" y="4674855"/>
            <a:ext cx="739709" cy="367372"/>
          </a:xfrm>
          <a:prstGeom prst="foldedCorner">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6800" tIns="46800" rIns="46800" bIns="46800" numCol="1" spcCol="0" rtlCol="0" fromWordArt="0" anchor="b"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结果</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E67D9784-8C27-40F0-861D-F753272F9942}"/>
              </a:ext>
            </a:extLst>
          </p:cNvPr>
          <p:cNvGrpSpPr/>
          <p:nvPr/>
        </p:nvGrpSpPr>
        <p:grpSpPr>
          <a:xfrm>
            <a:off x="7893611" y="5145841"/>
            <a:ext cx="1595446" cy="297045"/>
            <a:chOff x="6722422" y="4670628"/>
            <a:chExt cx="1463135" cy="297045"/>
          </a:xfrm>
        </p:grpSpPr>
        <p:sp>
          <p:nvSpPr>
            <p:cNvPr id="87" name="圆角矩形 94">
              <a:extLst>
                <a:ext uri="{FF2B5EF4-FFF2-40B4-BE49-F238E27FC236}">
                  <a16:creationId xmlns:a16="http://schemas.microsoft.com/office/drawing/2014/main" id="{99870B90-A0F3-470D-8489-4C1290B92202}"/>
                </a:ext>
              </a:extLst>
            </p:cNvPr>
            <p:cNvSpPr/>
            <p:nvPr/>
          </p:nvSpPr>
          <p:spPr>
            <a:xfrm>
              <a:off x="7507192" y="4670628"/>
              <a:ext cx="678365" cy="297045"/>
            </a:xfrm>
            <a:prstGeom prst="foldedCorner">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导出文件</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圆角矩形 94">
              <a:extLst>
                <a:ext uri="{FF2B5EF4-FFF2-40B4-BE49-F238E27FC236}">
                  <a16:creationId xmlns:a16="http://schemas.microsoft.com/office/drawing/2014/main" id="{0FD9B305-03B4-4F83-98CC-9F3FA263F33A}"/>
                </a:ext>
              </a:extLst>
            </p:cNvPr>
            <p:cNvSpPr/>
            <p:nvPr/>
          </p:nvSpPr>
          <p:spPr>
            <a:xfrm>
              <a:off x="6722422" y="4670628"/>
              <a:ext cx="678366" cy="297045"/>
            </a:xfrm>
            <a:prstGeom prst="foldedCorner">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页面浏览</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A4E9B875-C5EF-47C9-9920-5CA449A77077}"/>
              </a:ext>
            </a:extLst>
          </p:cNvPr>
          <p:cNvGrpSpPr/>
          <p:nvPr/>
        </p:nvGrpSpPr>
        <p:grpSpPr>
          <a:xfrm>
            <a:off x="8154656" y="2999132"/>
            <a:ext cx="1073356" cy="1110537"/>
            <a:chOff x="7983930" y="2465799"/>
            <a:chExt cx="984342" cy="1110537"/>
          </a:xfrm>
        </p:grpSpPr>
        <p:sp>
          <p:nvSpPr>
            <p:cNvPr id="55" name="圆角矩形 94">
              <a:extLst>
                <a:ext uri="{FF2B5EF4-FFF2-40B4-BE49-F238E27FC236}">
                  <a16:creationId xmlns:a16="http://schemas.microsoft.com/office/drawing/2014/main" id="{6E2772FC-1902-4719-8973-FC6FB34AEF39}"/>
                </a:ext>
              </a:extLst>
            </p:cNvPr>
            <p:cNvSpPr/>
            <p:nvPr/>
          </p:nvSpPr>
          <p:spPr>
            <a:xfrm>
              <a:off x="8038931" y="25304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通用查询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圆角矩形 94">
              <a:extLst>
                <a:ext uri="{FF2B5EF4-FFF2-40B4-BE49-F238E27FC236}">
                  <a16:creationId xmlns:a16="http://schemas.microsoft.com/office/drawing/2014/main" id="{7E79F7C5-D3DF-456B-94C2-7AF53236FD93}"/>
                </a:ext>
              </a:extLst>
            </p:cNvPr>
            <p:cNvSpPr/>
            <p:nvPr/>
          </p:nvSpPr>
          <p:spPr>
            <a:xfrm>
              <a:off x="8038931" y="288157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圆角矩形 94">
              <a:extLst>
                <a:ext uri="{FF2B5EF4-FFF2-40B4-BE49-F238E27FC236}">
                  <a16:creationId xmlns:a16="http://schemas.microsoft.com/office/drawing/2014/main" id="{2765D219-64B7-408F-9A65-41EE900DEE44}"/>
                </a:ext>
              </a:extLst>
            </p:cNvPr>
            <p:cNvSpPr/>
            <p:nvPr/>
          </p:nvSpPr>
          <p:spPr>
            <a:xfrm>
              <a:off x="8038931" y="323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SQL</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矩形: 圆角 93">
              <a:extLst>
                <a:ext uri="{FF2B5EF4-FFF2-40B4-BE49-F238E27FC236}">
                  <a16:creationId xmlns:a16="http://schemas.microsoft.com/office/drawing/2014/main" id="{CC0F60AA-0120-4391-BB1C-E45E6CC86349}"/>
                </a:ext>
              </a:extLst>
            </p:cNvPr>
            <p:cNvSpPr/>
            <p:nvPr/>
          </p:nvSpPr>
          <p:spPr>
            <a:xfrm flipH="1" flipV="1">
              <a:off x="7983930" y="2465799"/>
              <a:ext cx="984342" cy="111053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grpSp>
        <p:nvGrpSpPr>
          <p:cNvPr id="95" name="组合 94">
            <a:extLst>
              <a:ext uri="{FF2B5EF4-FFF2-40B4-BE49-F238E27FC236}">
                <a16:creationId xmlns:a16="http://schemas.microsoft.com/office/drawing/2014/main" id="{5B80B76F-DF1A-4E2D-9F21-E20535923356}"/>
              </a:ext>
            </a:extLst>
          </p:cNvPr>
          <p:cNvGrpSpPr/>
          <p:nvPr/>
        </p:nvGrpSpPr>
        <p:grpSpPr>
          <a:xfrm>
            <a:off x="5559322" y="2996787"/>
            <a:ext cx="1073356" cy="1110537"/>
            <a:chOff x="7983930" y="2465799"/>
            <a:chExt cx="984342" cy="1110537"/>
          </a:xfrm>
        </p:grpSpPr>
        <p:sp>
          <p:nvSpPr>
            <p:cNvPr id="96" name="圆角矩形 94">
              <a:extLst>
                <a:ext uri="{FF2B5EF4-FFF2-40B4-BE49-F238E27FC236}">
                  <a16:creationId xmlns:a16="http://schemas.microsoft.com/office/drawing/2014/main" id="{F9F1BE60-FB0D-4943-971E-17415E552365}"/>
                </a:ext>
              </a:extLst>
            </p:cNvPr>
            <p:cNvSpPr/>
            <p:nvPr/>
          </p:nvSpPr>
          <p:spPr>
            <a:xfrm>
              <a:off x="8038931" y="25304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模板设计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圆角矩形 94">
              <a:extLst>
                <a:ext uri="{FF2B5EF4-FFF2-40B4-BE49-F238E27FC236}">
                  <a16:creationId xmlns:a16="http://schemas.microsoft.com/office/drawing/2014/main" id="{AA475191-9DD6-459D-AB44-878083637411}"/>
                </a:ext>
              </a:extLst>
            </p:cNvPr>
            <p:cNvSpPr/>
            <p:nvPr/>
          </p:nvSpPr>
          <p:spPr>
            <a:xfrm>
              <a:off x="8038931" y="288157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模板维护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圆角矩形 94">
              <a:extLst>
                <a:ext uri="{FF2B5EF4-FFF2-40B4-BE49-F238E27FC236}">
                  <a16:creationId xmlns:a16="http://schemas.microsoft.com/office/drawing/2014/main" id="{0BEF711D-455D-4A15-A7E0-988F464555BB}"/>
                </a:ext>
              </a:extLst>
            </p:cNvPr>
            <p:cNvSpPr/>
            <p:nvPr/>
          </p:nvSpPr>
          <p:spPr>
            <a:xfrm>
              <a:off x="8038931" y="323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模板发布</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矩形: 圆角 102">
              <a:extLst>
                <a:ext uri="{FF2B5EF4-FFF2-40B4-BE49-F238E27FC236}">
                  <a16:creationId xmlns:a16="http://schemas.microsoft.com/office/drawing/2014/main" id="{3AE5DA00-0A70-4A0F-9366-AE15DFC1C672}"/>
                </a:ext>
              </a:extLst>
            </p:cNvPr>
            <p:cNvSpPr/>
            <p:nvPr/>
          </p:nvSpPr>
          <p:spPr>
            <a:xfrm flipH="1" flipV="1">
              <a:off x="7983930" y="2465799"/>
              <a:ext cx="984342" cy="111053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grpSp>
        <p:nvGrpSpPr>
          <p:cNvPr id="104" name="组合 103">
            <a:extLst>
              <a:ext uri="{FF2B5EF4-FFF2-40B4-BE49-F238E27FC236}">
                <a16:creationId xmlns:a16="http://schemas.microsoft.com/office/drawing/2014/main" id="{192C074D-098E-45B5-B227-1B7E94566FE6}"/>
              </a:ext>
            </a:extLst>
          </p:cNvPr>
          <p:cNvGrpSpPr/>
          <p:nvPr/>
        </p:nvGrpSpPr>
        <p:grpSpPr>
          <a:xfrm>
            <a:off x="2963990" y="2999132"/>
            <a:ext cx="1073356" cy="1110537"/>
            <a:chOff x="7983930" y="2465799"/>
            <a:chExt cx="984342" cy="1110537"/>
          </a:xfrm>
        </p:grpSpPr>
        <p:sp>
          <p:nvSpPr>
            <p:cNvPr id="105" name="圆角矩形 94">
              <a:extLst>
                <a:ext uri="{FF2B5EF4-FFF2-40B4-BE49-F238E27FC236}">
                  <a16:creationId xmlns:a16="http://schemas.microsoft.com/office/drawing/2014/main" id="{CC20B891-AA2B-4153-B570-EBFD7A83D9E7}"/>
                </a:ext>
              </a:extLst>
            </p:cNvPr>
            <p:cNvSpPr/>
            <p:nvPr/>
          </p:nvSpPr>
          <p:spPr>
            <a:xfrm>
              <a:off x="8038931" y="25304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数据源管理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94">
              <a:extLst>
                <a:ext uri="{FF2B5EF4-FFF2-40B4-BE49-F238E27FC236}">
                  <a16:creationId xmlns:a16="http://schemas.microsoft.com/office/drawing/2014/main" id="{1F84690C-87D5-4A52-B83D-CD65BBD7CA6D}"/>
                </a:ext>
              </a:extLst>
            </p:cNvPr>
            <p:cNvSpPr/>
            <p:nvPr/>
          </p:nvSpPr>
          <p:spPr>
            <a:xfrm>
              <a:off x="8038931" y="288157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元数据维护</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圆角矩形 94">
              <a:extLst>
                <a:ext uri="{FF2B5EF4-FFF2-40B4-BE49-F238E27FC236}">
                  <a16:creationId xmlns:a16="http://schemas.microsoft.com/office/drawing/2014/main" id="{030190D7-3BF0-4323-8E8E-A8EACFD2BF70}"/>
                </a:ext>
              </a:extLst>
            </p:cNvPr>
            <p:cNvSpPr/>
            <p:nvPr/>
          </p:nvSpPr>
          <p:spPr>
            <a:xfrm>
              <a:off x="8038931" y="323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API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配置</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矩形: 圆角 107">
              <a:extLst>
                <a:ext uri="{FF2B5EF4-FFF2-40B4-BE49-F238E27FC236}">
                  <a16:creationId xmlns:a16="http://schemas.microsoft.com/office/drawing/2014/main" id="{179DEDAA-BBC9-403D-81BC-9F40A2D039F8}"/>
                </a:ext>
              </a:extLst>
            </p:cNvPr>
            <p:cNvSpPr/>
            <p:nvPr/>
          </p:nvSpPr>
          <p:spPr>
            <a:xfrm flipH="1" flipV="1">
              <a:off x="7983930" y="2465799"/>
              <a:ext cx="984342" cy="1110537"/>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Tree>
    <p:extLst>
      <p:ext uri="{BB962C8B-B14F-4D97-AF65-F5344CB8AC3E}">
        <p14:creationId xmlns:p14="http://schemas.microsoft.com/office/powerpoint/2010/main" val="411460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安全机制</a:t>
            </a:r>
          </a:p>
        </p:txBody>
      </p:sp>
      <p:graphicFrame>
        <p:nvGraphicFramePr>
          <p:cNvPr id="21" name="图示 20">
            <a:extLst>
              <a:ext uri="{FF2B5EF4-FFF2-40B4-BE49-F238E27FC236}">
                <a16:creationId xmlns:a16="http://schemas.microsoft.com/office/drawing/2014/main" id="{D7978CAF-BFFC-4A26-AA41-1B8D25388FCC}"/>
              </a:ext>
            </a:extLst>
          </p:cNvPr>
          <p:cNvGraphicFramePr/>
          <p:nvPr>
            <p:extLst>
              <p:ext uri="{D42A27DB-BD31-4B8C-83A1-F6EECF244321}">
                <p14:modId xmlns:p14="http://schemas.microsoft.com/office/powerpoint/2010/main" val="3528665392"/>
              </p:ext>
            </p:extLst>
          </p:nvPr>
        </p:nvGraphicFramePr>
        <p:xfrm>
          <a:off x="1540028" y="2247975"/>
          <a:ext cx="7025640" cy="2693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a:extLst>
              <a:ext uri="{FF2B5EF4-FFF2-40B4-BE49-F238E27FC236}">
                <a16:creationId xmlns:a16="http://schemas.microsoft.com/office/drawing/2014/main" id="{F0AF1D48-782C-45B8-BF18-F41C79CCABD5}"/>
              </a:ext>
            </a:extLst>
          </p:cNvPr>
          <p:cNvSpPr/>
          <p:nvPr/>
        </p:nvSpPr>
        <p:spPr>
          <a:xfrm>
            <a:off x="9770852" y="2975685"/>
            <a:ext cx="320041" cy="1234440"/>
          </a:xfrm>
          <a:prstGeom prst="rect">
            <a:avLst/>
          </a:prstGeom>
          <a:solidFill>
            <a:schemeClr val="tx2"/>
          </a:solidFill>
          <a:ln>
            <a:noFill/>
          </a:ln>
        </p:spPr>
        <p:txBody>
          <a:bodyPr wrap="square" anchor="ctr">
            <a:noAutofit/>
          </a:body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查询请求</a:t>
            </a:r>
          </a:p>
        </p:txBody>
      </p:sp>
      <p:grpSp>
        <p:nvGrpSpPr>
          <p:cNvPr id="24" name="组合 23">
            <a:extLst>
              <a:ext uri="{FF2B5EF4-FFF2-40B4-BE49-F238E27FC236}">
                <a16:creationId xmlns:a16="http://schemas.microsoft.com/office/drawing/2014/main" id="{E2238B5B-8C9D-4D8C-81AB-1A31E9DED04D}"/>
              </a:ext>
            </a:extLst>
          </p:cNvPr>
          <p:cNvGrpSpPr/>
          <p:nvPr/>
        </p:nvGrpSpPr>
        <p:grpSpPr>
          <a:xfrm rot="10800000">
            <a:off x="8990528" y="3436694"/>
            <a:ext cx="280988" cy="224790"/>
            <a:chOff x="2285221" y="126695"/>
            <a:chExt cx="193582" cy="226454"/>
          </a:xfrm>
          <a:solidFill>
            <a:schemeClr val="bg1">
              <a:lumMod val="85000"/>
            </a:schemeClr>
          </a:solidFill>
        </p:grpSpPr>
        <p:sp>
          <p:nvSpPr>
            <p:cNvPr id="25" name="右箭头 16">
              <a:extLst>
                <a:ext uri="{FF2B5EF4-FFF2-40B4-BE49-F238E27FC236}">
                  <a16:creationId xmlns:a16="http://schemas.microsoft.com/office/drawing/2014/main" id="{28F6C6AF-B4BD-4270-8005-7C0DC5ADEC3B}"/>
                </a:ext>
              </a:extLst>
            </p:cNvPr>
            <p:cNvSpPr/>
            <p:nvPr/>
          </p:nvSpPr>
          <p:spPr>
            <a:xfrm>
              <a:off x="2285221" y="126695"/>
              <a:ext cx="193582" cy="226454"/>
            </a:xfrm>
            <a:prstGeom prst="rightArrow">
              <a:avLst>
                <a:gd name="adj1" fmla="val 60000"/>
                <a:gd name="adj2" fmla="val 50000"/>
              </a:avLst>
            </a:prstGeom>
            <a:grpFill/>
            <a:ln>
              <a:noFill/>
            </a:ln>
          </p:spPr>
          <p:style>
            <a:lnRef idx="0">
              <a:schemeClr val="accent1">
                <a:shade val="90000"/>
                <a:hueOff val="75022"/>
                <a:satOff val="-1385"/>
                <a:lumOff val="6425"/>
                <a:alphaOff val="0"/>
              </a:schemeClr>
            </a:lnRef>
            <a:fillRef idx="1">
              <a:scrgbClr r="0" g="0" b="0"/>
            </a:fillRef>
            <a:effectRef idx="0">
              <a:schemeClr val="accent1">
                <a:shade val="90000"/>
                <a:hueOff val="75022"/>
                <a:satOff val="-1385"/>
                <a:lumOff val="6425"/>
                <a:alphaOff val="0"/>
              </a:schemeClr>
            </a:effectRef>
            <a:fontRef idx="minor">
              <a:schemeClr val="lt1"/>
            </a:fontRef>
          </p:style>
          <p:txBody>
            <a:bodyPr/>
            <a:lstStyle/>
            <a:p>
              <a:endParaRPr lang="zh-CN" altLang="en-US" sz="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右箭头 4">
              <a:extLst>
                <a:ext uri="{FF2B5EF4-FFF2-40B4-BE49-F238E27FC236}">
                  <a16:creationId xmlns:a16="http://schemas.microsoft.com/office/drawing/2014/main" id="{5E0926B6-46AE-4DA5-9145-E0EDE7460CF7}"/>
                </a:ext>
              </a:extLst>
            </p:cNvPr>
            <p:cNvSpPr/>
            <p:nvPr/>
          </p:nvSpPr>
          <p:spPr>
            <a:xfrm>
              <a:off x="2285221" y="171986"/>
              <a:ext cx="135507" cy="13587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1200" b="0" kern="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任意多边形: 形状 2">
            <a:extLst>
              <a:ext uri="{FF2B5EF4-FFF2-40B4-BE49-F238E27FC236}">
                <a16:creationId xmlns:a16="http://schemas.microsoft.com/office/drawing/2014/main" id="{2C753D00-5616-4123-8E58-A1C89A7B22D6}"/>
              </a:ext>
            </a:extLst>
          </p:cNvPr>
          <p:cNvSpPr/>
          <p:nvPr/>
        </p:nvSpPr>
        <p:spPr>
          <a:xfrm>
            <a:off x="10145899" y="2975685"/>
            <a:ext cx="621506" cy="608592"/>
          </a:xfrm>
          <a:custGeom>
            <a:avLst/>
            <a:gdLst>
              <a:gd name="connsiteX0" fmla="*/ 0 w 621506"/>
              <a:gd name="connsiteY0" fmla="*/ 0 h 372903"/>
              <a:gd name="connsiteX1" fmla="*/ 621506 w 621506"/>
              <a:gd name="connsiteY1" fmla="*/ 0 h 372903"/>
              <a:gd name="connsiteX2" fmla="*/ 621506 w 621506"/>
              <a:gd name="connsiteY2" fmla="*/ 372903 h 372903"/>
              <a:gd name="connsiteX3" fmla="*/ 0 w 621506"/>
              <a:gd name="connsiteY3" fmla="*/ 372903 h 372903"/>
              <a:gd name="connsiteX4" fmla="*/ 0 w 621506"/>
              <a:gd name="connsiteY4" fmla="*/ 0 h 37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506" h="372903">
                <a:moveTo>
                  <a:pt x="0" y="0"/>
                </a:moveTo>
                <a:lnTo>
                  <a:pt x="621506" y="0"/>
                </a:lnTo>
                <a:lnTo>
                  <a:pt x="621506" y="372903"/>
                </a:lnTo>
                <a:lnTo>
                  <a:pt x="0" y="372903"/>
                </a:lnTo>
                <a:lnTo>
                  <a:pt x="0" y="0"/>
                </a:lnTo>
                <a:close/>
              </a:path>
            </a:pathLst>
          </a:custGeom>
          <a:solidFill>
            <a:schemeClr val="bg1">
              <a:lumMod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CN" sz="1200" b="0" kern="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Web</a:t>
            </a:r>
            <a:endParaRPr lang="zh-CN" altLang="en-US" sz="1200" b="0" kern="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任意多边形: 形状 4">
            <a:extLst>
              <a:ext uri="{FF2B5EF4-FFF2-40B4-BE49-F238E27FC236}">
                <a16:creationId xmlns:a16="http://schemas.microsoft.com/office/drawing/2014/main" id="{7B719247-B5A5-4B5F-A23F-882D04653253}"/>
              </a:ext>
            </a:extLst>
          </p:cNvPr>
          <p:cNvSpPr/>
          <p:nvPr/>
        </p:nvSpPr>
        <p:spPr>
          <a:xfrm>
            <a:off x="10145899" y="3616527"/>
            <a:ext cx="621506" cy="608592"/>
          </a:xfrm>
          <a:custGeom>
            <a:avLst/>
            <a:gdLst>
              <a:gd name="connsiteX0" fmla="*/ 0 w 621506"/>
              <a:gd name="connsiteY0" fmla="*/ 0 h 372903"/>
              <a:gd name="connsiteX1" fmla="*/ 621506 w 621506"/>
              <a:gd name="connsiteY1" fmla="*/ 0 h 372903"/>
              <a:gd name="connsiteX2" fmla="*/ 621506 w 621506"/>
              <a:gd name="connsiteY2" fmla="*/ 372903 h 372903"/>
              <a:gd name="connsiteX3" fmla="*/ 0 w 621506"/>
              <a:gd name="connsiteY3" fmla="*/ 372903 h 372903"/>
              <a:gd name="connsiteX4" fmla="*/ 0 w 621506"/>
              <a:gd name="connsiteY4" fmla="*/ 0 h 37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506" h="372903">
                <a:moveTo>
                  <a:pt x="0" y="0"/>
                </a:moveTo>
                <a:lnTo>
                  <a:pt x="621506" y="0"/>
                </a:lnTo>
                <a:lnTo>
                  <a:pt x="621506" y="372903"/>
                </a:lnTo>
                <a:lnTo>
                  <a:pt x="0" y="372903"/>
                </a:lnTo>
                <a:lnTo>
                  <a:pt x="0" y="0"/>
                </a:lnTo>
                <a:close/>
              </a:path>
            </a:pathLst>
          </a:custGeom>
          <a:solidFill>
            <a:schemeClr val="bg1">
              <a:lumMod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CN" sz="1200" b="0" kern="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200" b="0" kern="12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52071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管理方案</a:t>
            </a:r>
          </a:p>
        </p:txBody>
      </p:sp>
      <p:graphicFrame>
        <p:nvGraphicFramePr>
          <p:cNvPr id="2" name="图示 1">
            <a:extLst>
              <a:ext uri="{FF2B5EF4-FFF2-40B4-BE49-F238E27FC236}">
                <a16:creationId xmlns:a16="http://schemas.microsoft.com/office/drawing/2014/main" id="{E6500C46-5D1F-4F13-8817-7965A315E378}"/>
              </a:ext>
            </a:extLst>
          </p:cNvPr>
          <p:cNvGraphicFramePr/>
          <p:nvPr>
            <p:extLst>
              <p:ext uri="{D42A27DB-BD31-4B8C-83A1-F6EECF244321}">
                <p14:modId xmlns:p14="http://schemas.microsoft.com/office/powerpoint/2010/main" val="421727279"/>
              </p:ext>
            </p:extLst>
          </p:nvPr>
        </p:nvGraphicFramePr>
        <p:xfrm>
          <a:off x="1750612" y="1701495"/>
          <a:ext cx="8690776" cy="38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2">
            <a:extLst>
              <a:ext uri="{FF2B5EF4-FFF2-40B4-BE49-F238E27FC236}">
                <a16:creationId xmlns:a16="http://schemas.microsoft.com/office/drawing/2014/main" id="{2D3F2A90-5670-461F-8934-0FC4215C1768}"/>
              </a:ext>
            </a:extLst>
          </p:cNvPr>
          <p:cNvGrpSpPr/>
          <p:nvPr/>
        </p:nvGrpSpPr>
        <p:grpSpPr>
          <a:xfrm>
            <a:off x="1896160" y="3516777"/>
            <a:ext cx="984342" cy="1470858"/>
            <a:chOff x="1910080" y="3516777"/>
            <a:chExt cx="984342" cy="1470858"/>
          </a:xfrm>
        </p:grpSpPr>
        <p:sp>
          <p:nvSpPr>
            <p:cNvPr id="47" name="圆角矩形 94">
              <a:extLst>
                <a:ext uri="{FF2B5EF4-FFF2-40B4-BE49-F238E27FC236}">
                  <a16:creationId xmlns:a16="http://schemas.microsoft.com/office/drawing/2014/main" id="{ADBFB759-5E11-4299-852D-4EA0654AAFFC}"/>
                </a:ext>
              </a:extLst>
            </p:cNvPr>
            <p:cNvSpPr/>
            <p:nvPr/>
          </p:nvSpPr>
          <p:spPr>
            <a:xfrm>
              <a:off x="1965082"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94">
              <a:extLst>
                <a:ext uri="{FF2B5EF4-FFF2-40B4-BE49-F238E27FC236}">
                  <a16:creationId xmlns:a16="http://schemas.microsoft.com/office/drawing/2014/main" id="{7704B34D-48C5-4204-AF1D-58AA6CC7396A}"/>
                </a:ext>
              </a:extLst>
            </p:cNvPr>
            <p:cNvSpPr/>
            <p:nvPr/>
          </p:nvSpPr>
          <p:spPr>
            <a:xfrm>
              <a:off x="1965082"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94">
              <a:extLst>
                <a:ext uri="{FF2B5EF4-FFF2-40B4-BE49-F238E27FC236}">
                  <a16:creationId xmlns:a16="http://schemas.microsoft.com/office/drawing/2014/main" id="{E1DC7D3D-57C3-4673-9BF9-3717D1C87674}"/>
                </a:ext>
              </a:extLst>
            </p:cNvPr>
            <p:cNvSpPr/>
            <p:nvPr/>
          </p:nvSpPr>
          <p:spPr>
            <a:xfrm>
              <a:off x="1965082" y="429900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圆角矩形 94">
              <a:extLst>
                <a:ext uri="{FF2B5EF4-FFF2-40B4-BE49-F238E27FC236}">
                  <a16:creationId xmlns:a16="http://schemas.microsoft.com/office/drawing/2014/main" id="{4238051C-BE81-4587-8138-3AE230FF3DB6}"/>
                </a:ext>
              </a:extLst>
            </p:cNvPr>
            <p:cNvSpPr/>
            <p:nvPr/>
          </p:nvSpPr>
          <p:spPr>
            <a:xfrm>
              <a:off x="1965081" y="466359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管理员维护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圆角 23">
              <a:extLst>
                <a:ext uri="{FF2B5EF4-FFF2-40B4-BE49-F238E27FC236}">
                  <a16:creationId xmlns:a16="http://schemas.microsoft.com/office/drawing/2014/main" id="{17BE9767-E14A-4F6C-8848-0BCFB7DE3903}"/>
                </a:ext>
              </a:extLst>
            </p:cNvPr>
            <p:cNvSpPr/>
            <p:nvPr/>
          </p:nvSpPr>
          <p:spPr>
            <a:xfrm flipH="1" flipV="1">
              <a:off x="1910080"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 name="组合 3">
            <a:extLst>
              <a:ext uri="{FF2B5EF4-FFF2-40B4-BE49-F238E27FC236}">
                <a16:creationId xmlns:a16="http://schemas.microsoft.com/office/drawing/2014/main" id="{9409A792-E1E6-4C3B-82D2-3041093B1C96}"/>
              </a:ext>
            </a:extLst>
          </p:cNvPr>
          <p:cNvGrpSpPr/>
          <p:nvPr/>
        </p:nvGrpSpPr>
        <p:grpSpPr>
          <a:xfrm>
            <a:off x="3749995" y="3516777"/>
            <a:ext cx="984342" cy="1470858"/>
            <a:chOff x="3741588" y="3516777"/>
            <a:chExt cx="984342" cy="1470858"/>
          </a:xfrm>
        </p:grpSpPr>
        <p:sp>
          <p:nvSpPr>
            <p:cNvPr id="45" name="圆角矩形 94">
              <a:extLst>
                <a:ext uri="{FF2B5EF4-FFF2-40B4-BE49-F238E27FC236}">
                  <a16:creationId xmlns:a16="http://schemas.microsoft.com/office/drawing/2014/main" id="{14AAF737-F6EC-4BA9-A21B-DB61DA8121BD}"/>
                </a:ext>
              </a:extLst>
            </p:cNvPr>
            <p:cNvSpPr/>
            <p:nvPr/>
          </p:nvSpPr>
          <p:spPr>
            <a:xfrm>
              <a:off x="3796589"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圆角矩形 94">
              <a:extLst>
                <a:ext uri="{FF2B5EF4-FFF2-40B4-BE49-F238E27FC236}">
                  <a16:creationId xmlns:a16="http://schemas.microsoft.com/office/drawing/2014/main" id="{EF043069-5EF1-4914-91BA-99DFB171B1FF}"/>
                </a:ext>
              </a:extLst>
            </p:cNvPr>
            <p:cNvSpPr/>
            <p:nvPr/>
          </p:nvSpPr>
          <p:spPr>
            <a:xfrm>
              <a:off x="3796589"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圆角矩形 94">
              <a:extLst>
                <a:ext uri="{FF2B5EF4-FFF2-40B4-BE49-F238E27FC236}">
                  <a16:creationId xmlns:a16="http://schemas.microsoft.com/office/drawing/2014/main" id="{F52C941B-DF5F-42D2-9E5A-BB02521C31CD}"/>
                </a:ext>
              </a:extLst>
            </p:cNvPr>
            <p:cNvSpPr/>
            <p:nvPr/>
          </p:nvSpPr>
          <p:spPr>
            <a:xfrm>
              <a:off x="3796589" y="429900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圆角 24">
              <a:extLst>
                <a:ext uri="{FF2B5EF4-FFF2-40B4-BE49-F238E27FC236}">
                  <a16:creationId xmlns:a16="http://schemas.microsoft.com/office/drawing/2014/main" id="{44E4F127-0B7A-4F92-9F34-6548006D42A4}"/>
                </a:ext>
              </a:extLst>
            </p:cNvPr>
            <p:cNvSpPr/>
            <p:nvPr/>
          </p:nvSpPr>
          <p:spPr>
            <a:xfrm flipH="1" flipV="1">
              <a:off x="3741588"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5" name="组合 4">
            <a:extLst>
              <a:ext uri="{FF2B5EF4-FFF2-40B4-BE49-F238E27FC236}">
                <a16:creationId xmlns:a16="http://schemas.microsoft.com/office/drawing/2014/main" id="{D3986702-6B37-48C4-8E1A-B360507FE699}"/>
              </a:ext>
            </a:extLst>
          </p:cNvPr>
          <p:cNvGrpSpPr/>
          <p:nvPr/>
        </p:nvGrpSpPr>
        <p:grpSpPr>
          <a:xfrm>
            <a:off x="5603829" y="3516777"/>
            <a:ext cx="984342" cy="1470858"/>
            <a:chOff x="5646471" y="3516777"/>
            <a:chExt cx="984342" cy="1470858"/>
          </a:xfrm>
        </p:grpSpPr>
        <p:sp>
          <p:nvSpPr>
            <p:cNvPr id="46" name="圆角矩形 94">
              <a:extLst>
                <a:ext uri="{FF2B5EF4-FFF2-40B4-BE49-F238E27FC236}">
                  <a16:creationId xmlns:a16="http://schemas.microsoft.com/office/drawing/2014/main" id="{50A0CB19-87A8-42A5-8ABE-D7DB25417ADC}"/>
                </a:ext>
              </a:extLst>
            </p:cNvPr>
            <p:cNvSpPr/>
            <p:nvPr/>
          </p:nvSpPr>
          <p:spPr>
            <a:xfrm>
              <a:off x="5701473"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数据导出审批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94">
              <a:extLst>
                <a:ext uri="{FF2B5EF4-FFF2-40B4-BE49-F238E27FC236}">
                  <a16:creationId xmlns:a16="http://schemas.microsoft.com/office/drawing/2014/main" id="{FC0C0B4C-3123-4846-9DAB-6E03639E44D4}"/>
                </a:ext>
              </a:extLst>
            </p:cNvPr>
            <p:cNvSpPr/>
            <p:nvPr/>
          </p:nvSpPr>
          <p:spPr>
            <a:xfrm>
              <a:off x="5701472"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圆角矩形 94">
              <a:extLst>
                <a:ext uri="{FF2B5EF4-FFF2-40B4-BE49-F238E27FC236}">
                  <a16:creationId xmlns:a16="http://schemas.microsoft.com/office/drawing/2014/main" id="{881B1232-70B3-4905-86AF-02EC3F7B40CA}"/>
                </a:ext>
              </a:extLst>
            </p:cNvPr>
            <p:cNvSpPr/>
            <p:nvPr/>
          </p:nvSpPr>
          <p:spPr>
            <a:xfrm>
              <a:off x="5701472" y="429900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圆角矩形 94">
              <a:extLst>
                <a:ext uri="{FF2B5EF4-FFF2-40B4-BE49-F238E27FC236}">
                  <a16:creationId xmlns:a16="http://schemas.microsoft.com/office/drawing/2014/main" id="{C7933033-E6EA-44D9-B5E9-3B0156EDD06B}"/>
                </a:ext>
              </a:extLst>
            </p:cNvPr>
            <p:cNvSpPr/>
            <p:nvPr/>
          </p:nvSpPr>
          <p:spPr>
            <a:xfrm>
              <a:off x="5701472" y="466359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圆角 25">
              <a:extLst>
                <a:ext uri="{FF2B5EF4-FFF2-40B4-BE49-F238E27FC236}">
                  <a16:creationId xmlns:a16="http://schemas.microsoft.com/office/drawing/2014/main" id="{E2C84ECE-70D5-478B-B336-EAD5F87C4268}"/>
                </a:ext>
              </a:extLst>
            </p:cNvPr>
            <p:cNvSpPr/>
            <p:nvPr/>
          </p:nvSpPr>
          <p:spPr>
            <a:xfrm flipH="1" flipV="1">
              <a:off x="5646471"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6" name="组合 5">
            <a:extLst>
              <a:ext uri="{FF2B5EF4-FFF2-40B4-BE49-F238E27FC236}">
                <a16:creationId xmlns:a16="http://schemas.microsoft.com/office/drawing/2014/main" id="{EE868C58-26F3-4264-85C3-2200A9CB34BB}"/>
              </a:ext>
            </a:extLst>
          </p:cNvPr>
          <p:cNvGrpSpPr/>
          <p:nvPr/>
        </p:nvGrpSpPr>
        <p:grpSpPr>
          <a:xfrm>
            <a:off x="7457663" y="3516777"/>
            <a:ext cx="984342" cy="1470858"/>
            <a:chOff x="7600082" y="3516777"/>
            <a:chExt cx="984342" cy="1470858"/>
          </a:xfrm>
        </p:grpSpPr>
        <p:sp>
          <p:nvSpPr>
            <p:cNvPr id="59" name="圆角矩形 94">
              <a:extLst>
                <a:ext uri="{FF2B5EF4-FFF2-40B4-BE49-F238E27FC236}">
                  <a16:creationId xmlns:a16="http://schemas.microsoft.com/office/drawing/2014/main" id="{243EF144-E5D3-418B-BE69-0AA456F40113}"/>
                </a:ext>
              </a:extLst>
            </p:cNvPr>
            <p:cNvSpPr/>
            <p:nvPr/>
          </p:nvSpPr>
          <p:spPr>
            <a:xfrm>
              <a:off x="7655084" y="3569810"/>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a:solidFill>
                    <a:schemeClr val="bg1"/>
                  </a:solidFill>
                  <a:latin typeface="微软雅黑" panose="020B0503020204020204" pitchFamily="34" charset="-122"/>
                  <a:ea typeface="微软雅黑" panose="020B0503020204020204" pitchFamily="34" charset="-122"/>
                </a:rPr>
                <a:t>查询调度</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2" name="圆角矩形 94">
              <a:extLst>
                <a:ext uri="{FF2B5EF4-FFF2-40B4-BE49-F238E27FC236}">
                  <a16:creationId xmlns:a16="http://schemas.microsoft.com/office/drawing/2014/main" id="{CD6B14F7-343E-4EF2-8032-6E789E36F73F}"/>
                </a:ext>
              </a:extLst>
            </p:cNvPr>
            <p:cNvSpPr/>
            <p:nvPr/>
          </p:nvSpPr>
          <p:spPr>
            <a:xfrm>
              <a:off x="7655083" y="4669079"/>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API</a:t>
              </a:r>
              <a:r>
                <a:rPr lang="zh-CN" altLang="en-US" sz="900" dirty="0">
                  <a:solidFill>
                    <a:schemeClr val="bg1"/>
                  </a:solidFill>
                  <a:latin typeface="微软雅黑" panose="020B0503020204020204" pitchFamily="34" charset="-122"/>
                  <a:ea typeface="微软雅黑" panose="020B0503020204020204" pitchFamily="34" charset="-122"/>
                </a:rPr>
                <a:t>开关</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5" name="圆角矩形 94">
              <a:extLst>
                <a:ext uri="{FF2B5EF4-FFF2-40B4-BE49-F238E27FC236}">
                  <a16:creationId xmlns:a16="http://schemas.microsoft.com/office/drawing/2014/main" id="{5B06856F-7EEE-4DE3-AEC6-BE46A8B37964}"/>
                </a:ext>
              </a:extLst>
            </p:cNvPr>
            <p:cNvSpPr/>
            <p:nvPr/>
          </p:nvSpPr>
          <p:spPr>
            <a:xfrm>
              <a:off x="7655084" y="3934405"/>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流量</a:t>
              </a:r>
              <a:r>
                <a:rPr lang="zh-CN" altLang="en-US" sz="900">
                  <a:solidFill>
                    <a:schemeClr val="bg1"/>
                  </a:solidFill>
                  <a:latin typeface="微软雅黑" panose="020B0503020204020204" pitchFamily="34" charset="-122"/>
                  <a:ea typeface="微软雅黑" panose="020B0503020204020204" pitchFamily="34" charset="-122"/>
                </a:rPr>
                <a:t>阀值</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66" name="圆角矩形 94">
              <a:extLst>
                <a:ext uri="{FF2B5EF4-FFF2-40B4-BE49-F238E27FC236}">
                  <a16:creationId xmlns:a16="http://schemas.microsoft.com/office/drawing/2014/main" id="{E5EA08F6-7EE4-4E5A-BE97-FCF7CECEFCEB}"/>
                </a:ext>
              </a:extLst>
            </p:cNvPr>
            <p:cNvSpPr/>
            <p:nvPr/>
          </p:nvSpPr>
          <p:spPr>
            <a:xfrm>
              <a:off x="7655083" y="4299000"/>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数据隐藏</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7" name="矩形: 圆角 26">
              <a:extLst>
                <a:ext uri="{FF2B5EF4-FFF2-40B4-BE49-F238E27FC236}">
                  <a16:creationId xmlns:a16="http://schemas.microsoft.com/office/drawing/2014/main" id="{EC97749C-933C-4DDB-8787-B6310A96FF7D}"/>
                </a:ext>
              </a:extLst>
            </p:cNvPr>
            <p:cNvSpPr/>
            <p:nvPr/>
          </p:nvSpPr>
          <p:spPr>
            <a:xfrm flipH="1" flipV="1">
              <a:off x="7600082"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7" name="组合 6">
            <a:extLst>
              <a:ext uri="{FF2B5EF4-FFF2-40B4-BE49-F238E27FC236}">
                <a16:creationId xmlns:a16="http://schemas.microsoft.com/office/drawing/2014/main" id="{305E52D6-C836-4CE0-AA46-BD5E4E96EC39}"/>
              </a:ext>
            </a:extLst>
          </p:cNvPr>
          <p:cNvGrpSpPr/>
          <p:nvPr/>
        </p:nvGrpSpPr>
        <p:grpSpPr>
          <a:xfrm>
            <a:off x="9311498" y="3516777"/>
            <a:ext cx="984342" cy="1470858"/>
            <a:chOff x="9616514" y="3516777"/>
            <a:chExt cx="984342" cy="1470858"/>
          </a:xfrm>
        </p:grpSpPr>
        <p:sp>
          <p:nvSpPr>
            <p:cNvPr id="58" name="圆角矩形 94">
              <a:extLst>
                <a:ext uri="{FF2B5EF4-FFF2-40B4-BE49-F238E27FC236}">
                  <a16:creationId xmlns:a16="http://schemas.microsoft.com/office/drawing/2014/main" id="{9B85DF2C-7F97-4C7E-84AD-A1C59567E944}"/>
                </a:ext>
              </a:extLst>
            </p:cNvPr>
            <p:cNvSpPr/>
            <p:nvPr/>
          </p:nvSpPr>
          <p:spPr>
            <a:xfrm>
              <a:off x="9671515" y="430347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性能监控</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圆角矩形 94">
              <a:extLst>
                <a:ext uri="{FF2B5EF4-FFF2-40B4-BE49-F238E27FC236}">
                  <a16:creationId xmlns:a16="http://schemas.microsoft.com/office/drawing/2014/main" id="{7577ACB3-D86B-46E8-9854-09D5AC4FD0C9}"/>
                </a:ext>
              </a:extLst>
            </p:cNvPr>
            <p:cNvSpPr/>
            <p:nvPr/>
          </p:nvSpPr>
          <p:spPr>
            <a:xfrm>
              <a:off x="9671515" y="356981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圆角矩形 94">
              <a:extLst>
                <a:ext uri="{FF2B5EF4-FFF2-40B4-BE49-F238E27FC236}">
                  <a16:creationId xmlns:a16="http://schemas.microsoft.com/office/drawing/2014/main" id="{7478E117-B08E-4DD1-9BDA-DEACFCD09104}"/>
                </a:ext>
              </a:extLst>
            </p:cNvPr>
            <p:cNvSpPr/>
            <p:nvPr/>
          </p:nvSpPr>
          <p:spPr>
            <a:xfrm>
              <a:off x="9671515" y="393440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日志审计</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圆角 27">
              <a:extLst>
                <a:ext uri="{FF2B5EF4-FFF2-40B4-BE49-F238E27FC236}">
                  <a16:creationId xmlns:a16="http://schemas.microsoft.com/office/drawing/2014/main" id="{CC3E109C-B362-4F58-B8C7-C10C466F4D00}"/>
                </a:ext>
              </a:extLst>
            </p:cNvPr>
            <p:cNvSpPr/>
            <p:nvPr/>
          </p:nvSpPr>
          <p:spPr>
            <a:xfrm flipH="1" flipV="1">
              <a:off x="9616514" y="3516777"/>
              <a:ext cx="984342" cy="1470858"/>
            </a:xfrm>
            <a:prstGeom prst="roundRect">
              <a:avLst>
                <a:gd name="adj" fmla="val 6911"/>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 name="箭头: 圆角右 11">
            <a:extLst>
              <a:ext uri="{FF2B5EF4-FFF2-40B4-BE49-F238E27FC236}">
                <a16:creationId xmlns:a16="http://schemas.microsoft.com/office/drawing/2014/main" id="{1D7F1219-972B-499C-A980-55A609E42D6A}"/>
              </a:ext>
            </a:extLst>
          </p:cNvPr>
          <p:cNvSpPr/>
          <p:nvPr/>
        </p:nvSpPr>
        <p:spPr>
          <a:xfrm rot="16200000">
            <a:off x="4026230" y="581518"/>
            <a:ext cx="380011" cy="375953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箭头: 圆角右 37">
            <a:extLst>
              <a:ext uri="{FF2B5EF4-FFF2-40B4-BE49-F238E27FC236}">
                <a16:creationId xmlns:a16="http://schemas.microsoft.com/office/drawing/2014/main" id="{33AE0E57-4D5D-4FF1-A1F7-9BA3D3056849}"/>
              </a:ext>
            </a:extLst>
          </p:cNvPr>
          <p:cNvSpPr/>
          <p:nvPr/>
        </p:nvSpPr>
        <p:spPr>
          <a:xfrm rot="5400000" flipH="1">
            <a:off x="7785759" y="581518"/>
            <a:ext cx="380011" cy="375953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箭头: 圆角右 41">
            <a:extLst>
              <a:ext uri="{FF2B5EF4-FFF2-40B4-BE49-F238E27FC236}">
                <a16:creationId xmlns:a16="http://schemas.microsoft.com/office/drawing/2014/main" id="{AFC4EAD8-8F00-4AF9-8618-5DFEF5B726D6}"/>
              </a:ext>
            </a:extLst>
          </p:cNvPr>
          <p:cNvSpPr/>
          <p:nvPr/>
        </p:nvSpPr>
        <p:spPr>
          <a:xfrm rot="16200000">
            <a:off x="4931723" y="1487012"/>
            <a:ext cx="380011" cy="194854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箭头: 圆角右 42">
            <a:extLst>
              <a:ext uri="{FF2B5EF4-FFF2-40B4-BE49-F238E27FC236}">
                <a16:creationId xmlns:a16="http://schemas.microsoft.com/office/drawing/2014/main" id="{29C800FD-7C2A-4F18-B1A2-4DF48A9256A6}"/>
              </a:ext>
            </a:extLst>
          </p:cNvPr>
          <p:cNvSpPr/>
          <p:nvPr/>
        </p:nvSpPr>
        <p:spPr>
          <a:xfrm rot="5400000" flipH="1">
            <a:off x="6880264" y="1487012"/>
            <a:ext cx="380011" cy="1948541"/>
          </a:xfrm>
          <a:prstGeom prst="ben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箭头: 上 13">
            <a:extLst>
              <a:ext uri="{FF2B5EF4-FFF2-40B4-BE49-F238E27FC236}">
                <a16:creationId xmlns:a16="http://schemas.microsoft.com/office/drawing/2014/main" id="{9E8B533B-59DA-4AF6-AAA9-0850DCD10E0B}"/>
              </a:ext>
            </a:extLst>
          </p:cNvPr>
          <p:cNvSpPr/>
          <p:nvPr/>
        </p:nvSpPr>
        <p:spPr>
          <a:xfrm>
            <a:off x="5994050" y="2274531"/>
            <a:ext cx="203901" cy="544267"/>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padlock-shield_75585">
            <a:extLst>
              <a:ext uri="{FF2B5EF4-FFF2-40B4-BE49-F238E27FC236}">
                <a16:creationId xmlns:a16="http://schemas.microsoft.com/office/drawing/2014/main" id="{4FD6DAD1-B678-459B-B4E0-AE4AACE2BC84}"/>
              </a:ext>
            </a:extLst>
          </p:cNvPr>
          <p:cNvSpPr>
            <a:spLocks noChangeAspect="1"/>
          </p:cNvSpPr>
          <p:nvPr/>
        </p:nvSpPr>
        <p:spPr bwMode="auto">
          <a:xfrm>
            <a:off x="5823455" y="2788404"/>
            <a:ext cx="545090" cy="544268"/>
          </a:xfrm>
          <a:custGeom>
            <a:avLst/>
            <a:gdLst>
              <a:gd name="connsiteX0" fmla="*/ 303924 w 607850"/>
              <a:gd name="connsiteY0" fmla="*/ 271900 h 606933"/>
              <a:gd name="connsiteX1" fmla="*/ 271291 w 607850"/>
              <a:gd name="connsiteY1" fmla="*/ 304481 h 606933"/>
              <a:gd name="connsiteX2" fmla="*/ 284381 w 607850"/>
              <a:gd name="connsiteY2" fmla="*/ 330434 h 606933"/>
              <a:gd name="connsiteX3" fmla="*/ 284381 w 607850"/>
              <a:gd name="connsiteY3" fmla="*/ 358044 h 606933"/>
              <a:gd name="connsiteX4" fmla="*/ 303924 w 607850"/>
              <a:gd name="connsiteY4" fmla="*/ 377648 h 606933"/>
              <a:gd name="connsiteX5" fmla="*/ 323468 w 607850"/>
              <a:gd name="connsiteY5" fmla="*/ 358044 h 606933"/>
              <a:gd name="connsiteX6" fmla="*/ 323468 w 607850"/>
              <a:gd name="connsiteY6" fmla="*/ 330434 h 606933"/>
              <a:gd name="connsiteX7" fmla="*/ 336558 w 607850"/>
              <a:gd name="connsiteY7" fmla="*/ 304481 h 606933"/>
              <a:gd name="connsiteX8" fmla="*/ 303924 w 607850"/>
              <a:gd name="connsiteY8" fmla="*/ 271900 h 606933"/>
              <a:gd name="connsiteX9" fmla="*/ 269816 w 607850"/>
              <a:gd name="connsiteY9" fmla="*/ 167810 h 606933"/>
              <a:gd name="connsiteX10" fmla="*/ 256449 w 607850"/>
              <a:gd name="connsiteY10" fmla="*/ 181155 h 606933"/>
              <a:gd name="connsiteX11" fmla="*/ 256449 w 607850"/>
              <a:gd name="connsiteY11" fmla="*/ 226160 h 606933"/>
              <a:gd name="connsiteX12" fmla="*/ 351400 w 607850"/>
              <a:gd name="connsiteY12" fmla="*/ 226160 h 606933"/>
              <a:gd name="connsiteX13" fmla="*/ 351400 w 607850"/>
              <a:gd name="connsiteY13" fmla="*/ 181155 h 606933"/>
              <a:gd name="connsiteX14" fmla="*/ 338033 w 607850"/>
              <a:gd name="connsiteY14" fmla="*/ 167810 h 606933"/>
              <a:gd name="connsiteX15" fmla="*/ 265391 w 607850"/>
              <a:gd name="connsiteY15" fmla="*/ 124830 h 606933"/>
              <a:gd name="connsiteX16" fmla="*/ 342458 w 607850"/>
              <a:gd name="connsiteY16" fmla="*/ 124830 h 606933"/>
              <a:gd name="connsiteX17" fmla="*/ 393989 w 607850"/>
              <a:gd name="connsiteY17" fmla="*/ 176277 h 606933"/>
              <a:gd name="connsiteX18" fmla="*/ 393989 w 607850"/>
              <a:gd name="connsiteY18" fmla="*/ 226160 h 606933"/>
              <a:gd name="connsiteX19" fmla="*/ 401641 w 607850"/>
              <a:gd name="connsiteY19" fmla="*/ 226160 h 606933"/>
              <a:gd name="connsiteX20" fmla="*/ 428190 w 607850"/>
              <a:gd name="connsiteY20" fmla="*/ 252757 h 606933"/>
              <a:gd name="connsiteX21" fmla="*/ 428190 w 607850"/>
              <a:gd name="connsiteY21" fmla="*/ 385102 h 606933"/>
              <a:gd name="connsiteX22" fmla="*/ 401641 w 607850"/>
              <a:gd name="connsiteY22" fmla="*/ 411608 h 606933"/>
              <a:gd name="connsiteX23" fmla="*/ 206208 w 607850"/>
              <a:gd name="connsiteY23" fmla="*/ 411608 h 606933"/>
              <a:gd name="connsiteX24" fmla="*/ 179659 w 607850"/>
              <a:gd name="connsiteY24" fmla="*/ 385102 h 606933"/>
              <a:gd name="connsiteX25" fmla="*/ 179659 w 607850"/>
              <a:gd name="connsiteY25" fmla="*/ 252757 h 606933"/>
              <a:gd name="connsiteX26" fmla="*/ 206208 w 607850"/>
              <a:gd name="connsiteY26" fmla="*/ 226160 h 606933"/>
              <a:gd name="connsiteX27" fmla="*/ 213860 w 607850"/>
              <a:gd name="connsiteY27" fmla="*/ 226160 h 606933"/>
              <a:gd name="connsiteX28" fmla="*/ 213860 w 607850"/>
              <a:gd name="connsiteY28" fmla="*/ 176277 h 606933"/>
              <a:gd name="connsiteX29" fmla="*/ 265391 w 607850"/>
              <a:gd name="connsiteY29" fmla="*/ 124830 h 606933"/>
              <a:gd name="connsiteX30" fmla="*/ 303925 w 607850"/>
              <a:gd name="connsiteY30" fmla="*/ 58079 h 606933"/>
              <a:gd name="connsiteX31" fmla="*/ 58167 w 607850"/>
              <a:gd name="connsiteY31" fmla="*/ 172397 h 606933"/>
              <a:gd name="connsiteX32" fmla="*/ 303925 w 607850"/>
              <a:gd name="connsiteY32" fmla="*/ 548854 h 606933"/>
              <a:gd name="connsiteX33" fmla="*/ 549683 w 607850"/>
              <a:gd name="connsiteY33" fmla="*/ 172397 h 606933"/>
              <a:gd name="connsiteX34" fmla="*/ 303925 w 607850"/>
              <a:gd name="connsiteY34" fmla="*/ 58079 h 606933"/>
              <a:gd name="connsiteX35" fmla="*/ 303925 w 607850"/>
              <a:gd name="connsiteY35" fmla="*/ 0 h 606933"/>
              <a:gd name="connsiteX36" fmla="*/ 607850 w 607850"/>
              <a:gd name="connsiteY36" fmla="*/ 172397 h 606933"/>
              <a:gd name="connsiteX37" fmla="*/ 303925 w 607850"/>
              <a:gd name="connsiteY37" fmla="*/ 606933 h 606933"/>
              <a:gd name="connsiteX38" fmla="*/ 0 w 607850"/>
              <a:gd name="connsiteY38" fmla="*/ 172397 h 606933"/>
              <a:gd name="connsiteX39" fmla="*/ 303925 w 607850"/>
              <a:gd name="connsiteY39"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7850" h="606933">
                <a:moveTo>
                  <a:pt x="303924" y="271900"/>
                </a:moveTo>
                <a:cubicBezTo>
                  <a:pt x="285856" y="271900"/>
                  <a:pt x="271291" y="286442"/>
                  <a:pt x="271291" y="304481"/>
                </a:cubicBezTo>
                <a:cubicBezTo>
                  <a:pt x="271291" y="315156"/>
                  <a:pt x="276453" y="324452"/>
                  <a:pt x="284381" y="330434"/>
                </a:cubicBezTo>
                <a:lnTo>
                  <a:pt x="284381" y="358044"/>
                </a:lnTo>
                <a:cubicBezTo>
                  <a:pt x="284381" y="368904"/>
                  <a:pt x="293139" y="377648"/>
                  <a:pt x="303924" y="377648"/>
                </a:cubicBezTo>
                <a:cubicBezTo>
                  <a:pt x="314710" y="377648"/>
                  <a:pt x="323468" y="368904"/>
                  <a:pt x="323468" y="358044"/>
                </a:cubicBezTo>
                <a:lnTo>
                  <a:pt x="323468" y="330434"/>
                </a:lnTo>
                <a:cubicBezTo>
                  <a:pt x="331396" y="324452"/>
                  <a:pt x="336558" y="315156"/>
                  <a:pt x="336558" y="304481"/>
                </a:cubicBezTo>
                <a:cubicBezTo>
                  <a:pt x="336558" y="286442"/>
                  <a:pt x="321993" y="271900"/>
                  <a:pt x="303924" y="271900"/>
                </a:cubicBezTo>
                <a:close/>
                <a:moveTo>
                  <a:pt x="269816" y="167810"/>
                </a:moveTo>
                <a:cubicBezTo>
                  <a:pt x="262441" y="167810"/>
                  <a:pt x="256449" y="173792"/>
                  <a:pt x="256449" y="181155"/>
                </a:cubicBezTo>
                <a:lnTo>
                  <a:pt x="256449" y="226160"/>
                </a:lnTo>
                <a:lnTo>
                  <a:pt x="351400" y="226160"/>
                </a:lnTo>
                <a:lnTo>
                  <a:pt x="351400" y="181155"/>
                </a:lnTo>
                <a:cubicBezTo>
                  <a:pt x="351400" y="173792"/>
                  <a:pt x="345408" y="167810"/>
                  <a:pt x="338033" y="167810"/>
                </a:cubicBezTo>
                <a:close/>
                <a:moveTo>
                  <a:pt x="265391" y="124830"/>
                </a:moveTo>
                <a:lnTo>
                  <a:pt x="342458" y="124830"/>
                </a:lnTo>
                <a:cubicBezTo>
                  <a:pt x="370851" y="124830"/>
                  <a:pt x="393989" y="147931"/>
                  <a:pt x="393989" y="176277"/>
                </a:cubicBezTo>
                <a:lnTo>
                  <a:pt x="393989" y="226160"/>
                </a:lnTo>
                <a:lnTo>
                  <a:pt x="401641" y="226160"/>
                </a:lnTo>
                <a:cubicBezTo>
                  <a:pt x="416298" y="226160"/>
                  <a:pt x="428190" y="238032"/>
                  <a:pt x="428190" y="252757"/>
                </a:cubicBezTo>
                <a:lnTo>
                  <a:pt x="428190" y="385102"/>
                </a:lnTo>
                <a:cubicBezTo>
                  <a:pt x="428190" y="399736"/>
                  <a:pt x="416298" y="411608"/>
                  <a:pt x="401641" y="411608"/>
                </a:cubicBezTo>
                <a:lnTo>
                  <a:pt x="206208" y="411608"/>
                </a:lnTo>
                <a:cubicBezTo>
                  <a:pt x="191551" y="411608"/>
                  <a:pt x="179659" y="399736"/>
                  <a:pt x="179659" y="385102"/>
                </a:cubicBezTo>
                <a:lnTo>
                  <a:pt x="179659" y="252757"/>
                </a:lnTo>
                <a:cubicBezTo>
                  <a:pt x="179659" y="238032"/>
                  <a:pt x="191551" y="226160"/>
                  <a:pt x="206208" y="226160"/>
                </a:cubicBezTo>
                <a:lnTo>
                  <a:pt x="213860" y="226160"/>
                </a:lnTo>
                <a:lnTo>
                  <a:pt x="213860" y="176277"/>
                </a:lnTo>
                <a:cubicBezTo>
                  <a:pt x="213860" y="147931"/>
                  <a:pt x="236998" y="124830"/>
                  <a:pt x="265391" y="124830"/>
                </a:cubicBezTo>
                <a:close/>
                <a:moveTo>
                  <a:pt x="303925" y="58079"/>
                </a:moveTo>
                <a:cubicBezTo>
                  <a:pt x="160121" y="58079"/>
                  <a:pt x="58167" y="144692"/>
                  <a:pt x="58167" y="172397"/>
                </a:cubicBezTo>
                <a:cubicBezTo>
                  <a:pt x="58167" y="224217"/>
                  <a:pt x="179202" y="548854"/>
                  <a:pt x="303925" y="548854"/>
                </a:cubicBezTo>
                <a:cubicBezTo>
                  <a:pt x="428648" y="548854"/>
                  <a:pt x="549683" y="224217"/>
                  <a:pt x="549683" y="172397"/>
                </a:cubicBezTo>
                <a:cubicBezTo>
                  <a:pt x="549683" y="144692"/>
                  <a:pt x="447729" y="58079"/>
                  <a:pt x="303925" y="58079"/>
                </a:cubicBezTo>
                <a:close/>
                <a:moveTo>
                  <a:pt x="303925" y="0"/>
                </a:moveTo>
                <a:cubicBezTo>
                  <a:pt x="464783" y="0"/>
                  <a:pt x="607850" y="96369"/>
                  <a:pt x="607850" y="172397"/>
                </a:cubicBezTo>
                <a:cubicBezTo>
                  <a:pt x="607850" y="226426"/>
                  <a:pt x="484787" y="606933"/>
                  <a:pt x="303925" y="606933"/>
                </a:cubicBezTo>
                <a:cubicBezTo>
                  <a:pt x="123063" y="606933"/>
                  <a:pt x="0" y="226426"/>
                  <a:pt x="0" y="172397"/>
                </a:cubicBezTo>
                <a:cubicBezTo>
                  <a:pt x="0" y="96369"/>
                  <a:pt x="143067" y="0"/>
                  <a:pt x="303925" y="0"/>
                </a:cubicBezTo>
                <a:close/>
              </a:path>
            </a:pathLst>
          </a:custGeom>
          <a:solidFill>
            <a:schemeClr val="tx2"/>
          </a:solidFill>
          <a:ln>
            <a:noFill/>
          </a:ln>
        </p:spPr>
      </p:sp>
    </p:spTree>
    <p:extLst>
      <p:ext uri="{BB962C8B-B14F-4D97-AF65-F5344CB8AC3E}">
        <p14:creationId xmlns:p14="http://schemas.microsoft.com/office/powerpoint/2010/main" val="233317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9F42804F-FBD8-47CF-BD0F-2AE7724B3592}"/>
              </a:ext>
            </a:extLst>
          </p:cNvPr>
          <p:cNvSpPr>
            <a:spLocks noGrp="1"/>
          </p:cNvSpPr>
          <p:nvPr>
            <p:ph type="body" sz="quarter" idx="10"/>
          </p:nvPr>
        </p:nvSpPr>
        <p:spPr/>
        <p:txBody>
          <a:bodyPr/>
          <a:lstStyle/>
          <a:p>
            <a:r>
              <a:rPr lang="en-US" altLang="zh-CN" dirty="0"/>
              <a:t>1. </a:t>
            </a:r>
            <a:r>
              <a:rPr lang="zh-CN" altLang="en-US" dirty="0"/>
              <a:t>公司介绍</a:t>
            </a:r>
          </a:p>
        </p:txBody>
      </p:sp>
      <p:sp>
        <p:nvSpPr>
          <p:cNvPr id="6" name="文本占位符 5">
            <a:extLst>
              <a:ext uri="{FF2B5EF4-FFF2-40B4-BE49-F238E27FC236}">
                <a16:creationId xmlns:a16="http://schemas.microsoft.com/office/drawing/2014/main" id="{7F230574-DF9B-4CC3-951E-C0E07C0178C3}"/>
              </a:ext>
            </a:extLst>
          </p:cNvPr>
          <p:cNvSpPr>
            <a:spLocks noGrp="1"/>
          </p:cNvSpPr>
          <p:nvPr>
            <p:ph type="body" sz="quarter" idx="11"/>
          </p:nvPr>
        </p:nvSpPr>
        <p:spPr>
          <a:xfrm>
            <a:off x="2309772" y="2398269"/>
            <a:ext cx="8012947" cy="416764"/>
          </a:xfrm>
        </p:spPr>
        <p:txBody>
          <a:bodyPr/>
          <a:lstStyle/>
          <a:p>
            <a:r>
              <a:rPr lang="en-US" altLang="zh-CN" dirty="0"/>
              <a:t>2. </a:t>
            </a:r>
            <a:r>
              <a:rPr lang="zh-CN" altLang="en-US" dirty="0"/>
              <a:t>需求理解</a:t>
            </a:r>
          </a:p>
        </p:txBody>
      </p:sp>
      <p:sp>
        <p:nvSpPr>
          <p:cNvPr id="7" name="文本占位符 6">
            <a:extLst>
              <a:ext uri="{FF2B5EF4-FFF2-40B4-BE49-F238E27FC236}">
                <a16:creationId xmlns:a16="http://schemas.microsoft.com/office/drawing/2014/main" id="{677EFFA8-4F90-4D0A-900D-A2012E90EA85}"/>
              </a:ext>
            </a:extLst>
          </p:cNvPr>
          <p:cNvSpPr>
            <a:spLocks noGrp="1"/>
          </p:cNvSpPr>
          <p:nvPr>
            <p:ph type="body" sz="quarter" idx="12"/>
          </p:nvPr>
        </p:nvSpPr>
        <p:spPr/>
        <p:txBody>
          <a:bodyPr/>
          <a:lstStyle/>
          <a:p>
            <a:r>
              <a:rPr lang="en-US" altLang="zh-CN" dirty="0"/>
              <a:t>3. </a:t>
            </a:r>
            <a:r>
              <a:rPr lang="zh-CN" altLang="en-US" dirty="0"/>
              <a:t>建设思路</a:t>
            </a:r>
          </a:p>
        </p:txBody>
      </p:sp>
      <p:sp>
        <p:nvSpPr>
          <p:cNvPr id="8" name="文本占位符 7">
            <a:extLst>
              <a:ext uri="{FF2B5EF4-FFF2-40B4-BE49-F238E27FC236}">
                <a16:creationId xmlns:a16="http://schemas.microsoft.com/office/drawing/2014/main" id="{02493B71-3751-4873-AEB7-40712656F12B}"/>
              </a:ext>
            </a:extLst>
          </p:cNvPr>
          <p:cNvSpPr>
            <a:spLocks noGrp="1"/>
          </p:cNvSpPr>
          <p:nvPr>
            <p:ph type="body" sz="quarter" idx="13"/>
          </p:nvPr>
        </p:nvSpPr>
        <p:spPr/>
        <p:txBody>
          <a:bodyPr/>
          <a:lstStyle/>
          <a:p>
            <a:r>
              <a:rPr lang="en-US" altLang="zh-CN" dirty="0"/>
              <a:t>4. </a:t>
            </a:r>
            <a:r>
              <a:rPr lang="zh-CN" altLang="en-US" dirty="0"/>
              <a:t>解决方案</a:t>
            </a:r>
          </a:p>
        </p:txBody>
      </p:sp>
      <p:sp>
        <p:nvSpPr>
          <p:cNvPr id="9" name="文本占位符 8">
            <a:extLst>
              <a:ext uri="{FF2B5EF4-FFF2-40B4-BE49-F238E27FC236}">
                <a16:creationId xmlns:a16="http://schemas.microsoft.com/office/drawing/2014/main" id="{8930C3FD-BE8C-4319-98F1-5DF1D506C987}"/>
              </a:ext>
            </a:extLst>
          </p:cNvPr>
          <p:cNvSpPr>
            <a:spLocks noGrp="1"/>
          </p:cNvSpPr>
          <p:nvPr>
            <p:ph type="body" sz="quarter" idx="14"/>
          </p:nvPr>
        </p:nvSpPr>
        <p:spPr/>
        <p:txBody>
          <a:bodyPr/>
          <a:lstStyle/>
          <a:p>
            <a:r>
              <a:rPr lang="en-US" altLang="zh-CN" dirty="0"/>
              <a:t>5. </a:t>
            </a:r>
            <a:r>
              <a:rPr lang="zh-CN" altLang="en-US" dirty="0"/>
              <a:t>性能评测</a:t>
            </a:r>
          </a:p>
        </p:txBody>
      </p:sp>
      <p:sp>
        <p:nvSpPr>
          <p:cNvPr id="10" name="文本占位符 9">
            <a:extLst>
              <a:ext uri="{FF2B5EF4-FFF2-40B4-BE49-F238E27FC236}">
                <a16:creationId xmlns:a16="http://schemas.microsoft.com/office/drawing/2014/main" id="{FC18DDA9-866D-46AD-9FAD-90804D97840F}"/>
              </a:ext>
            </a:extLst>
          </p:cNvPr>
          <p:cNvSpPr>
            <a:spLocks noGrp="1"/>
          </p:cNvSpPr>
          <p:nvPr>
            <p:ph type="body" sz="quarter" idx="15"/>
          </p:nvPr>
        </p:nvSpPr>
        <p:spPr/>
        <p:txBody>
          <a:bodyPr/>
          <a:lstStyle/>
          <a:p>
            <a:r>
              <a:rPr lang="en-US" altLang="zh-CN" dirty="0"/>
              <a:t>6. </a:t>
            </a:r>
            <a:r>
              <a:rPr lang="zh-CN" altLang="en-US" dirty="0"/>
              <a:t>实施方案</a:t>
            </a:r>
          </a:p>
        </p:txBody>
      </p:sp>
    </p:spTree>
    <p:extLst>
      <p:ext uri="{BB962C8B-B14F-4D97-AF65-F5344CB8AC3E}">
        <p14:creationId xmlns:p14="http://schemas.microsoft.com/office/powerpoint/2010/main" val="416899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功能架构</a:t>
            </a:r>
          </a:p>
        </p:txBody>
      </p:sp>
      <p:cxnSp>
        <p:nvCxnSpPr>
          <p:cNvPr id="68" name="直接连接符 67">
            <a:extLst>
              <a:ext uri="{FF2B5EF4-FFF2-40B4-BE49-F238E27FC236}">
                <a16:creationId xmlns:a16="http://schemas.microsoft.com/office/drawing/2014/main" id="{4D94DE44-BD3E-45D5-ADD9-CA295264734C}"/>
              </a:ext>
            </a:extLst>
          </p:cNvPr>
          <p:cNvCxnSpPr>
            <a:cxnSpLocks/>
          </p:cNvCxnSpPr>
          <p:nvPr/>
        </p:nvCxnSpPr>
        <p:spPr>
          <a:xfrm>
            <a:off x="1169511" y="2587122"/>
            <a:ext cx="985297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70D9C62C-13E9-4784-9DBD-08E055945FBA}"/>
              </a:ext>
            </a:extLst>
          </p:cNvPr>
          <p:cNvCxnSpPr>
            <a:cxnSpLocks/>
          </p:cNvCxnSpPr>
          <p:nvPr/>
        </p:nvCxnSpPr>
        <p:spPr>
          <a:xfrm>
            <a:off x="1169511" y="4960438"/>
            <a:ext cx="985297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形 2" descr="电脑">
            <a:extLst>
              <a:ext uri="{FF2B5EF4-FFF2-40B4-BE49-F238E27FC236}">
                <a16:creationId xmlns:a16="http://schemas.microsoft.com/office/drawing/2014/main" id="{9C3FE791-7B12-4F11-A2B8-741EF3F0E0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2574" y="1673182"/>
            <a:ext cx="430970" cy="430970"/>
          </a:xfrm>
          <a:prstGeom prst="rect">
            <a:avLst/>
          </a:prstGeom>
        </p:spPr>
      </p:pic>
      <p:sp>
        <p:nvSpPr>
          <p:cNvPr id="70" name="íṥlîḓe">
            <a:extLst>
              <a:ext uri="{FF2B5EF4-FFF2-40B4-BE49-F238E27FC236}">
                <a16:creationId xmlns:a16="http://schemas.microsoft.com/office/drawing/2014/main" id="{8234D982-BFD7-4100-8A0B-1D2845503CDF}"/>
              </a:ext>
            </a:extLst>
          </p:cNvPr>
          <p:cNvSpPr txBox="1"/>
          <p:nvPr/>
        </p:nvSpPr>
        <p:spPr bwMode="auto">
          <a:xfrm>
            <a:off x="1477240" y="2172233"/>
            <a:ext cx="901638" cy="249948"/>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solidFill>
                  <a:schemeClr val="tx1">
                    <a:lumMod val="75000"/>
                    <a:lumOff val="25000"/>
                  </a:schemeClr>
                </a:solidFill>
              </a:rPr>
              <a:t>Web </a:t>
            </a:r>
            <a:r>
              <a:rPr lang="zh-CN" altLang="en-US" sz="1200" dirty="0">
                <a:solidFill>
                  <a:schemeClr val="tx1">
                    <a:lumMod val="75000"/>
                    <a:lumOff val="25000"/>
                  </a:schemeClr>
                </a:solidFill>
              </a:rPr>
              <a:t>前端</a:t>
            </a:r>
          </a:p>
        </p:txBody>
      </p:sp>
      <p:sp>
        <p:nvSpPr>
          <p:cNvPr id="49" name="圆角矩形 94">
            <a:extLst>
              <a:ext uri="{FF2B5EF4-FFF2-40B4-BE49-F238E27FC236}">
                <a16:creationId xmlns:a16="http://schemas.microsoft.com/office/drawing/2014/main" id="{35E20671-2190-4769-9500-81AB9CFFBA11}"/>
              </a:ext>
            </a:extLst>
          </p:cNvPr>
          <p:cNvSpPr/>
          <p:nvPr/>
        </p:nvSpPr>
        <p:spPr>
          <a:xfrm>
            <a:off x="2691243"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业务查询</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6" name="圆角矩形 156">
            <a:extLst>
              <a:ext uri="{FF2B5EF4-FFF2-40B4-BE49-F238E27FC236}">
                <a16:creationId xmlns:a16="http://schemas.microsoft.com/office/drawing/2014/main" id="{3AF288EE-60F2-43ED-83A4-78669CE3E00A}"/>
              </a:ext>
            </a:extLst>
          </p:cNvPr>
          <p:cNvSpPr/>
          <p:nvPr/>
        </p:nvSpPr>
        <p:spPr>
          <a:xfrm>
            <a:off x="5321205" y="1652209"/>
            <a:ext cx="1177126"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模板开发</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8" name="圆角矩形 94">
            <a:extLst>
              <a:ext uri="{FF2B5EF4-FFF2-40B4-BE49-F238E27FC236}">
                <a16:creationId xmlns:a16="http://schemas.microsoft.com/office/drawing/2014/main" id="{78B6EE4A-CB17-47DB-AC18-348EDCD3D3A3}"/>
              </a:ext>
            </a:extLst>
          </p:cNvPr>
          <p:cNvSpPr/>
          <p:nvPr/>
        </p:nvSpPr>
        <p:spPr>
          <a:xfrm>
            <a:off x="6636188" y="1652209"/>
            <a:ext cx="1177126"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数据开发</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7" name="圆角矩形 156">
            <a:extLst>
              <a:ext uri="{FF2B5EF4-FFF2-40B4-BE49-F238E27FC236}">
                <a16:creationId xmlns:a16="http://schemas.microsoft.com/office/drawing/2014/main" id="{C4DA2615-21CE-4252-B7C6-F58C5C390387}"/>
              </a:ext>
            </a:extLst>
          </p:cNvPr>
          <p:cNvSpPr/>
          <p:nvPr/>
        </p:nvSpPr>
        <p:spPr>
          <a:xfrm>
            <a:off x="7951171"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技术审批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5" name="圆角矩形 94">
            <a:extLst>
              <a:ext uri="{FF2B5EF4-FFF2-40B4-BE49-F238E27FC236}">
                <a16:creationId xmlns:a16="http://schemas.microsoft.com/office/drawing/2014/main" id="{FC56DC38-5102-4B0C-9ACC-51D70885F0E7}"/>
              </a:ext>
            </a:extLst>
          </p:cNvPr>
          <p:cNvSpPr/>
          <p:nvPr/>
        </p:nvSpPr>
        <p:spPr>
          <a:xfrm>
            <a:off x="4006224"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业务审批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7" name="圆角矩形 156">
            <a:extLst>
              <a:ext uri="{FF2B5EF4-FFF2-40B4-BE49-F238E27FC236}">
                <a16:creationId xmlns:a16="http://schemas.microsoft.com/office/drawing/2014/main" id="{36C3600C-6E36-4E91-B3AA-830CC842E4F3}"/>
              </a:ext>
            </a:extLst>
          </p:cNvPr>
          <p:cNvSpPr/>
          <p:nvPr/>
        </p:nvSpPr>
        <p:spPr>
          <a:xfrm>
            <a:off x="9266154" y="1652209"/>
            <a:ext cx="1177124" cy="354986"/>
          </a:xfrm>
          <a:prstGeom prst="roundRect">
            <a:avLst/>
          </a:prstGeom>
          <a:solidFill>
            <a:schemeClr val="tx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系统管理</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5" name="圆角矩形 94">
            <a:extLst>
              <a:ext uri="{FF2B5EF4-FFF2-40B4-BE49-F238E27FC236}">
                <a16:creationId xmlns:a16="http://schemas.microsoft.com/office/drawing/2014/main" id="{CFC51EFB-22A6-4F11-A7D8-1C65CA6E9527}"/>
              </a:ext>
            </a:extLst>
          </p:cNvPr>
          <p:cNvSpPr/>
          <p:nvPr/>
        </p:nvSpPr>
        <p:spPr>
          <a:xfrm>
            <a:off x="2691244"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登陆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圆角矩形 156">
            <a:extLst>
              <a:ext uri="{FF2B5EF4-FFF2-40B4-BE49-F238E27FC236}">
                <a16:creationId xmlns:a16="http://schemas.microsoft.com/office/drawing/2014/main" id="{E5223FCF-7CAE-41B4-A19D-E701553BAB79}"/>
              </a:ext>
            </a:extLst>
          </p:cNvPr>
          <p:cNvSpPr/>
          <p:nvPr/>
        </p:nvSpPr>
        <p:spPr>
          <a:xfrm>
            <a:off x="4656298" y="2123738"/>
            <a:ext cx="874342"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我的账号</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圆角矩形 94">
            <a:extLst>
              <a:ext uri="{FF2B5EF4-FFF2-40B4-BE49-F238E27FC236}">
                <a16:creationId xmlns:a16="http://schemas.microsoft.com/office/drawing/2014/main" id="{CF3C3DA6-50E1-44D5-A406-6009FD855796}"/>
              </a:ext>
            </a:extLst>
          </p:cNvPr>
          <p:cNvSpPr/>
          <p:nvPr/>
        </p:nvSpPr>
        <p:spPr>
          <a:xfrm>
            <a:off x="5638827" y="2123738"/>
            <a:ext cx="874342"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我的模板</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圆角矩形 156">
            <a:extLst>
              <a:ext uri="{FF2B5EF4-FFF2-40B4-BE49-F238E27FC236}">
                <a16:creationId xmlns:a16="http://schemas.microsoft.com/office/drawing/2014/main" id="{DC7C93DB-AB3F-4BE3-950F-2A3B4EF0EF3F}"/>
              </a:ext>
            </a:extLst>
          </p:cNvPr>
          <p:cNvSpPr/>
          <p:nvPr/>
        </p:nvSpPr>
        <p:spPr>
          <a:xfrm>
            <a:off x="6621356"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我的消息</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圆角矩形 94">
            <a:extLst>
              <a:ext uri="{FF2B5EF4-FFF2-40B4-BE49-F238E27FC236}">
                <a16:creationId xmlns:a16="http://schemas.microsoft.com/office/drawing/2014/main" id="{AE9E343E-5686-4F8E-B4E4-4057D4CBC578}"/>
              </a:ext>
            </a:extLst>
          </p:cNvPr>
          <p:cNvSpPr/>
          <p:nvPr/>
        </p:nvSpPr>
        <p:spPr>
          <a:xfrm>
            <a:off x="3673771"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工作台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（查询历史）</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圆角矩形 156">
            <a:extLst>
              <a:ext uri="{FF2B5EF4-FFF2-40B4-BE49-F238E27FC236}">
                <a16:creationId xmlns:a16="http://schemas.microsoft.com/office/drawing/2014/main" id="{83AB2FF4-BBD4-4C1C-BD34-ED3FE883949F}"/>
              </a:ext>
            </a:extLst>
          </p:cNvPr>
          <p:cNvSpPr/>
          <p:nvPr/>
        </p:nvSpPr>
        <p:spPr>
          <a:xfrm>
            <a:off x="8586410"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帮助中心</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圆角矩形 156">
            <a:extLst>
              <a:ext uri="{FF2B5EF4-FFF2-40B4-BE49-F238E27FC236}">
                <a16:creationId xmlns:a16="http://schemas.microsoft.com/office/drawing/2014/main" id="{1A17DA70-5717-4EE0-BC88-A2E43966CAC3}"/>
              </a:ext>
            </a:extLst>
          </p:cNvPr>
          <p:cNvSpPr/>
          <p:nvPr/>
        </p:nvSpPr>
        <p:spPr>
          <a:xfrm>
            <a:off x="9568938"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问题反馈</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圆角矩形 156">
            <a:extLst>
              <a:ext uri="{FF2B5EF4-FFF2-40B4-BE49-F238E27FC236}">
                <a16:creationId xmlns:a16="http://schemas.microsoft.com/office/drawing/2014/main" id="{804FAAF0-B063-4019-B73F-D675C7AB0546}"/>
              </a:ext>
            </a:extLst>
          </p:cNvPr>
          <p:cNvSpPr/>
          <p:nvPr/>
        </p:nvSpPr>
        <p:spPr>
          <a:xfrm>
            <a:off x="7603883" y="2123738"/>
            <a:ext cx="874340" cy="319416"/>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系统公告</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圆角矩形 94">
            <a:extLst>
              <a:ext uri="{FF2B5EF4-FFF2-40B4-BE49-F238E27FC236}">
                <a16:creationId xmlns:a16="http://schemas.microsoft.com/office/drawing/2014/main" id="{3A487851-0BF8-4B88-A219-B9E5557C8FB5}"/>
              </a:ext>
            </a:extLst>
          </p:cNvPr>
          <p:cNvSpPr/>
          <p:nvPr/>
        </p:nvSpPr>
        <p:spPr>
          <a:xfrm>
            <a:off x="2691251"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数据源对接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28" name="圆角矩形 94">
            <a:extLst>
              <a:ext uri="{FF2B5EF4-FFF2-40B4-BE49-F238E27FC236}">
                <a16:creationId xmlns:a16="http://schemas.microsoft.com/office/drawing/2014/main" id="{E79F124F-73E2-4EEC-8E0B-4DD8F1625E7A}"/>
              </a:ext>
            </a:extLst>
          </p:cNvPr>
          <p:cNvSpPr/>
          <p:nvPr/>
        </p:nvSpPr>
        <p:spPr>
          <a:xfrm>
            <a:off x="3673778"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消息队列管理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29" name="圆角矩形 94">
            <a:extLst>
              <a:ext uri="{FF2B5EF4-FFF2-40B4-BE49-F238E27FC236}">
                <a16:creationId xmlns:a16="http://schemas.microsoft.com/office/drawing/2014/main" id="{78505762-D7B6-441C-ADA9-9D1454319AA6}"/>
              </a:ext>
            </a:extLst>
          </p:cNvPr>
          <p:cNvSpPr/>
          <p:nvPr/>
        </p:nvSpPr>
        <p:spPr>
          <a:xfrm>
            <a:off x="4656304"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查询调度</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0" name="圆角矩形 94">
            <a:extLst>
              <a:ext uri="{FF2B5EF4-FFF2-40B4-BE49-F238E27FC236}">
                <a16:creationId xmlns:a16="http://schemas.microsoft.com/office/drawing/2014/main" id="{9BB62BA7-2F91-47E6-88A5-D358BD55EF28}"/>
              </a:ext>
            </a:extLst>
          </p:cNvPr>
          <p:cNvSpPr/>
          <p:nvPr/>
        </p:nvSpPr>
        <p:spPr>
          <a:xfrm>
            <a:off x="5638830"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性能监控</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1" name="圆角矩形 94">
            <a:extLst>
              <a:ext uri="{FF2B5EF4-FFF2-40B4-BE49-F238E27FC236}">
                <a16:creationId xmlns:a16="http://schemas.microsoft.com/office/drawing/2014/main" id="{5E65B083-3B14-4B49-8037-F13E6C68CDB3}"/>
              </a:ext>
            </a:extLst>
          </p:cNvPr>
          <p:cNvSpPr/>
          <p:nvPr/>
        </p:nvSpPr>
        <p:spPr>
          <a:xfrm>
            <a:off x="6621356"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内存计算</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2" name="圆角矩形 94">
            <a:extLst>
              <a:ext uri="{FF2B5EF4-FFF2-40B4-BE49-F238E27FC236}">
                <a16:creationId xmlns:a16="http://schemas.microsoft.com/office/drawing/2014/main" id="{9F869635-0C32-478D-A938-251311D621CF}"/>
              </a:ext>
            </a:extLst>
          </p:cNvPr>
          <p:cNvSpPr/>
          <p:nvPr/>
        </p:nvSpPr>
        <p:spPr>
          <a:xfrm>
            <a:off x="7603881"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自动索引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3" name="圆角矩形 94">
            <a:extLst>
              <a:ext uri="{FF2B5EF4-FFF2-40B4-BE49-F238E27FC236}">
                <a16:creationId xmlns:a16="http://schemas.microsoft.com/office/drawing/2014/main" id="{945ADF14-3FC8-4CB5-8639-CD0F9325189C}"/>
              </a:ext>
            </a:extLst>
          </p:cNvPr>
          <p:cNvSpPr/>
          <p:nvPr/>
        </p:nvSpPr>
        <p:spPr>
          <a:xfrm>
            <a:off x="8586406"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热数据预加载</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4" name="圆角矩形 94">
            <a:extLst>
              <a:ext uri="{FF2B5EF4-FFF2-40B4-BE49-F238E27FC236}">
                <a16:creationId xmlns:a16="http://schemas.microsoft.com/office/drawing/2014/main" id="{DBD2F526-E041-479B-9CA2-3D0CA8024A3A}"/>
              </a:ext>
            </a:extLst>
          </p:cNvPr>
          <p:cNvSpPr/>
          <p:nvPr/>
        </p:nvSpPr>
        <p:spPr>
          <a:xfrm>
            <a:off x="9568928" y="5151264"/>
            <a:ext cx="874341" cy="275285"/>
          </a:xfrm>
          <a:prstGeom prst="roundRect">
            <a:avLst>
              <a:gd name="adj" fmla="val 0"/>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bg1"/>
                </a:solidFill>
                <a:latin typeface="微软雅黑" panose="020B0503020204020204" pitchFamily="34" charset="-122"/>
                <a:ea typeface="微软雅黑" panose="020B0503020204020204" pitchFamily="34" charset="-122"/>
              </a:rPr>
              <a:t>API</a:t>
            </a:r>
            <a:r>
              <a:rPr lang="zh-CN" altLang="en-US" sz="900" dirty="0">
                <a:solidFill>
                  <a:schemeClr val="bg1"/>
                </a:solidFill>
                <a:latin typeface="微软雅黑" panose="020B0503020204020204" pitchFamily="34" charset="-122"/>
                <a:ea typeface="微软雅黑" panose="020B0503020204020204" pitchFamily="34" charset="-122"/>
              </a:rPr>
              <a:t>安全检测</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5" name="圆角矩形 94">
            <a:extLst>
              <a:ext uri="{FF2B5EF4-FFF2-40B4-BE49-F238E27FC236}">
                <a16:creationId xmlns:a16="http://schemas.microsoft.com/office/drawing/2014/main" id="{EF2F03F0-4A13-4E0C-B2B4-7BCD7CB2C6F0}"/>
              </a:ext>
            </a:extLst>
          </p:cNvPr>
          <p:cNvSpPr/>
          <p:nvPr/>
        </p:nvSpPr>
        <p:spPr>
          <a:xfrm>
            <a:off x="2691251" y="5508685"/>
            <a:ext cx="1856860"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日志云对接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6" name="圆角矩形 94">
            <a:extLst>
              <a:ext uri="{FF2B5EF4-FFF2-40B4-BE49-F238E27FC236}">
                <a16:creationId xmlns:a16="http://schemas.microsoft.com/office/drawing/2014/main" id="{325155DF-D51C-4DEB-8AD3-4DE76C2275D7}"/>
              </a:ext>
            </a:extLst>
          </p:cNvPr>
          <p:cNvSpPr/>
          <p:nvPr/>
        </p:nvSpPr>
        <p:spPr>
          <a:xfrm>
            <a:off x="4656309" y="5508686"/>
            <a:ext cx="1856860"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监控平台对接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7" name="圆角矩形 94">
            <a:extLst>
              <a:ext uri="{FF2B5EF4-FFF2-40B4-BE49-F238E27FC236}">
                <a16:creationId xmlns:a16="http://schemas.microsoft.com/office/drawing/2014/main" id="{3A0672C1-F6F8-4245-A20A-9B7C5724B603}"/>
              </a:ext>
            </a:extLst>
          </p:cNvPr>
          <p:cNvSpPr/>
          <p:nvPr/>
        </p:nvSpPr>
        <p:spPr>
          <a:xfrm>
            <a:off x="6626296" y="5508686"/>
            <a:ext cx="1851926"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容器云对接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38" name="圆角矩形 94">
            <a:extLst>
              <a:ext uri="{FF2B5EF4-FFF2-40B4-BE49-F238E27FC236}">
                <a16:creationId xmlns:a16="http://schemas.microsoft.com/office/drawing/2014/main" id="{B960CE24-2021-488C-BA0E-B296B9C6D5B3}"/>
              </a:ext>
            </a:extLst>
          </p:cNvPr>
          <p:cNvSpPr/>
          <p:nvPr/>
        </p:nvSpPr>
        <p:spPr>
          <a:xfrm>
            <a:off x="8591343" y="5508686"/>
            <a:ext cx="1851926" cy="275285"/>
          </a:xfrm>
          <a:prstGeom prst="snip2DiagRect">
            <a:avLst/>
          </a:prstGeom>
          <a:solidFill>
            <a:schemeClr val="tx1">
              <a:lumMod val="50000"/>
              <a:lumOff val="50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rPr>
              <a:t>其他平台对接</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89" name="íṥlîḓe">
            <a:extLst>
              <a:ext uri="{FF2B5EF4-FFF2-40B4-BE49-F238E27FC236}">
                <a16:creationId xmlns:a16="http://schemas.microsoft.com/office/drawing/2014/main" id="{E5291C52-90D7-4318-A28B-0C35DE6C26D6}"/>
              </a:ext>
            </a:extLst>
          </p:cNvPr>
          <p:cNvSpPr txBox="1"/>
          <p:nvPr/>
        </p:nvSpPr>
        <p:spPr bwMode="auto">
          <a:xfrm>
            <a:off x="1477248" y="5580880"/>
            <a:ext cx="901638" cy="249948"/>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dirty="0">
                <a:solidFill>
                  <a:schemeClr val="tx1">
                    <a:lumMod val="75000"/>
                    <a:lumOff val="25000"/>
                  </a:schemeClr>
                </a:solidFill>
              </a:rPr>
              <a:t>系统功能</a:t>
            </a:r>
          </a:p>
        </p:txBody>
      </p:sp>
      <p:pic>
        <p:nvPicPr>
          <p:cNvPr id="4" name="图形 3" descr="齿轮">
            <a:extLst>
              <a:ext uri="{FF2B5EF4-FFF2-40B4-BE49-F238E27FC236}">
                <a16:creationId xmlns:a16="http://schemas.microsoft.com/office/drawing/2014/main" id="{3F66FD14-4008-4A60-ABD9-8BFB941B34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5159" y="5104406"/>
            <a:ext cx="385816" cy="385816"/>
          </a:xfrm>
          <a:prstGeom prst="rect">
            <a:avLst/>
          </a:prstGeom>
        </p:spPr>
      </p:pic>
      <p:sp>
        <p:nvSpPr>
          <p:cNvPr id="71" name="圆角矩形 94">
            <a:extLst>
              <a:ext uri="{FF2B5EF4-FFF2-40B4-BE49-F238E27FC236}">
                <a16:creationId xmlns:a16="http://schemas.microsoft.com/office/drawing/2014/main" id="{8A3DFB13-AD85-4D0C-B612-F8525E14AB71}"/>
              </a:ext>
            </a:extLst>
          </p:cNvPr>
          <p:cNvSpPr/>
          <p:nvPr/>
        </p:nvSpPr>
        <p:spPr>
          <a:xfrm>
            <a:off x="2691251"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通用查询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圆角矩形 94">
            <a:extLst>
              <a:ext uri="{FF2B5EF4-FFF2-40B4-BE49-F238E27FC236}">
                <a16:creationId xmlns:a16="http://schemas.microsoft.com/office/drawing/2014/main" id="{BE9E0B7E-BAA5-4D93-B765-A2892D7D4604}"/>
              </a:ext>
            </a:extLst>
          </p:cNvPr>
          <p:cNvSpPr/>
          <p:nvPr/>
        </p:nvSpPr>
        <p:spPr>
          <a:xfrm>
            <a:off x="2691251" y="30931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圆角矩形 94">
            <a:extLst>
              <a:ext uri="{FF2B5EF4-FFF2-40B4-BE49-F238E27FC236}">
                <a16:creationId xmlns:a16="http://schemas.microsoft.com/office/drawing/2014/main" id="{A7277376-B3EA-4D07-9E19-B6E51779E1D1}"/>
              </a:ext>
            </a:extLst>
          </p:cNvPr>
          <p:cNvSpPr/>
          <p:nvPr/>
        </p:nvSpPr>
        <p:spPr>
          <a:xfrm>
            <a:off x="2691251" y="3455128"/>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SQL</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圆角矩形 94">
            <a:extLst>
              <a:ext uri="{FF2B5EF4-FFF2-40B4-BE49-F238E27FC236}">
                <a16:creationId xmlns:a16="http://schemas.microsoft.com/office/drawing/2014/main" id="{9653E756-F994-4C4A-8078-74B3A6FA6CC3}"/>
              </a:ext>
            </a:extLst>
          </p:cNvPr>
          <p:cNvSpPr/>
          <p:nvPr/>
        </p:nvSpPr>
        <p:spPr>
          <a:xfrm>
            <a:off x="2691251" y="3817147"/>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数据导入查询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圆角矩形 94">
            <a:extLst>
              <a:ext uri="{FF2B5EF4-FFF2-40B4-BE49-F238E27FC236}">
                <a16:creationId xmlns:a16="http://schemas.microsoft.com/office/drawing/2014/main" id="{E6994929-A6F9-462C-A459-9062D11BBBF2}"/>
              </a:ext>
            </a:extLst>
          </p:cNvPr>
          <p:cNvSpPr/>
          <p:nvPr/>
        </p:nvSpPr>
        <p:spPr>
          <a:xfrm>
            <a:off x="2691251" y="417916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活动客诉查询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圆角矩形 94">
            <a:extLst>
              <a:ext uri="{FF2B5EF4-FFF2-40B4-BE49-F238E27FC236}">
                <a16:creationId xmlns:a16="http://schemas.microsoft.com/office/drawing/2014/main" id="{0671FFC3-F289-42DB-B30F-61187B6EB64C}"/>
              </a:ext>
            </a:extLst>
          </p:cNvPr>
          <p:cNvSpPr/>
          <p:nvPr/>
        </p:nvSpPr>
        <p:spPr>
          <a:xfrm>
            <a:off x="3673779"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圆角矩形 94">
            <a:extLst>
              <a:ext uri="{FF2B5EF4-FFF2-40B4-BE49-F238E27FC236}">
                <a16:creationId xmlns:a16="http://schemas.microsoft.com/office/drawing/2014/main" id="{606F2900-1B9B-4BDD-90E4-32769993501E}"/>
              </a:ext>
            </a:extLst>
          </p:cNvPr>
          <p:cNvSpPr/>
          <p:nvPr/>
        </p:nvSpPr>
        <p:spPr>
          <a:xfrm>
            <a:off x="3673779" y="30931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数据导出审批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圆角矩形 94">
            <a:extLst>
              <a:ext uri="{FF2B5EF4-FFF2-40B4-BE49-F238E27FC236}">
                <a16:creationId xmlns:a16="http://schemas.microsoft.com/office/drawing/2014/main" id="{4529F11E-A467-4BFF-9900-777BA5C88417}"/>
              </a:ext>
            </a:extLst>
          </p:cNvPr>
          <p:cNvSpPr/>
          <p:nvPr/>
        </p:nvSpPr>
        <p:spPr>
          <a:xfrm>
            <a:off x="4656306"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圆角矩形 94">
            <a:extLst>
              <a:ext uri="{FF2B5EF4-FFF2-40B4-BE49-F238E27FC236}">
                <a16:creationId xmlns:a16="http://schemas.microsoft.com/office/drawing/2014/main" id="{D7AB3DEE-B35D-4438-9A9F-D0FAB01DA4D6}"/>
              </a:ext>
            </a:extLst>
          </p:cNvPr>
          <p:cNvSpPr/>
          <p:nvPr/>
        </p:nvSpPr>
        <p:spPr>
          <a:xfrm>
            <a:off x="4656305" y="3089667"/>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模板发布</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圆角矩形 94">
            <a:extLst>
              <a:ext uri="{FF2B5EF4-FFF2-40B4-BE49-F238E27FC236}">
                <a16:creationId xmlns:a16="http://schemas.microsoft.com/office/drawing/2014/main" id="{3FD1F8C6-11EA-4AF7-907B-1BB859FC17A2}"/>
              </a:ext>
            </a:extLst>
          </p:cNvPr>
          <p:cNvSpPr/>
          <p:nvPr/>
        </p:nvSpPr>
        <p:spPr>
          <a:xfrm>
            <a:off x="5638836"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圆角矩形 94">
            <a:extLst>
              <a:ext uri="{FF2B5EF4-FFF2-40B4-BE49-F238E27FC236}">
                <a16:creationId xmlns:a16="http://schemas.microsoft.com/office/drawing/2014/main" id="{701F1B90-5A05-412C-BECD-C3A51CE71958}"/>
              </a:ext>
            </a:extLst>
          </p:cNvPr>
          <p:cNvSpPr/>
          <p:nvPr/>
        </p:nvSpPr>
        <p:spPr>
          <a:xfrm>
            <a:off x="5638836" y="3089667"/>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关联规则维护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圆角矩形 94">
            <a:extLst>
              <a:ext uri="{FF2B5EF4-FFF2-40B4-BE49-F238E27FC236}">
                <a16:creationId xmlns:a16="http://schemas.microsoft.com/office/drawing/2014/main" id="{EAE63EF8-9637-4979-9FB0-546CD33C43EB}"/>
              </a:ext>
            </a:extLst>
          </p:cNvPr>
          <p:cNvSpPr/>
          <p:nvPr/>
        </p:nvSpPr>
        <p:spPr>
          <a:xfrm>
            <a:off x="5638836"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热数据加载</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规则维护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圆角矩形 94">
            <a:extLst>
              <a:ext uri="{FF2B5EF4-FFF2-40B4-BE49-F238E27FC236}">
                <a16:creationId xmlns:a16="http://schemas.microsoft.com/office/drawing/2014/main" id="{1585BADF-F42C-4BB2-9E10-87C408044910}"/>
              </a:ext>
            </a:extLst>
          </p:cNvPr>
          <p:cNvSpPr/>
          <p:nvPr/>
        </p:nvSpPr>
        <p:spPr>
          <a:xfrm>
            <a:off x="5638836" y="4168691"/>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数据清理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规则维护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圆角矩形 94">
            <a:extLst>
              <a:ext uri="{FF2B5EF4-FFF2-40B4-BE49-F238E27FC236}">
                <a16:creationId xmlns:a16="http://schemas.microsoft.com/office/drawing/2014/main" id="{88712BAF-F569-4A6E-9F56-A84BA6BF4906}"/>
              </a:ext>
            </a:extLst>
          </p:cNvPr>
          <p:cNvSpPr/>
          <p:nvPr/>
        </p:nvSpPr>
        <p:spPr>
          <a:xfrm>
            <a:off x="6621359"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配置</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圆角矩形 94">
            <a:extLst>
              <a:ext uri="{FF2B5EF4-FFF2-40B4-BE49-F238E27FC236}">
                <a16:creationId xmlns:a16="http://schemas.microsoft.com/office/drawing/2014/main" id="{4A34C9E8-1EB3-422B-A80E-E96DE62CF54A}"/>
              </a:ext>
            </a:extLst>
          </p:cNvPr>
          <p:cNvSpPr/>
          <p:nvPr/>
        </p:nvSpPr>
        <p:spPr>
          <a:xfrm>
            <a:off x="6621359" y="3087833"/>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发布</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圆角矩形 94">
            <a:extLst>
              <a:ext uri="{FF2B5EF4-FFF2-40B4-BE49-F238E27FC236}">
                <a16:creationId xmlns:a16="http://schemas.microsoft.com/office/drawing/2014/main" id="{93684E76-62A0-4472-977A-608A870BD171}"/>
              </a:ext>
            </a:extLst>
          </p:cNvPr>
          <p:cNvSpPr/>
          <p:nvPr/>
        </p:nvSpPr>
        <p:spPr>
          <a:xfrm>
            <a:off x="7603882"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数据源维护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圆角矩形 94">
            <a:extLst>
              <a:ext uri="{FF2B5EF4-FFF2-40B4-BE49-F238E27FC236}">
                <a16:creationId xmlns:a16="http://schemas.microsoft.com/office/drawing/2014/main" id="{C0460F2A-EEB6-4180-8195-C1030336EC1B}"/>
              </a:ext>
            </a:extLst>
          </p:cNvPr>
          <p:cNvSpPr/>
          <p:nvPr/>
        </p:nvSpPr>
        <p:spPr>
          <a:xfrm>
            <a:off x="7603882" y="3093362"/>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元数据维护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圆角矩形 94">
            <a:extLst>
              <a:ext uri="{FF2B5EF4-FFF2-40B4-BE49-F238E27FC236}">
                <a16:creationId xmlns:a16="http://schemas.microsoft.com/office/drawing/2014/main" id="{9E4FC2E9-C562-4A66-B96B-9B3651A6A85E}"/>
              </a:ext>
            </a:extLst>
          </p:cNvPr>
          <p:cNvSpPr/>
          <p:nvPr/>
        </p:nvSpPr>
        <p:spPr>
          <a:xfrm>
            <a:off x="7603882"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圆角矩形 94">
            <a:extLst>
              <a:ext uri="{FF2B5EF4-FFF2-40B4-BE49-F238E27FC236}">
                <a16:creationId xmlns:a16="http://schemas.microsoft.com/office/drawing/2014/main" id="{049082BE-1AEF-4BB5-8F45-387D707668FF}"/>
              </a:ext>
            </a:extLst>
          </p:cNvPr>
          <p:cNvSpPr/>
          <p:nvPr/>
        </p:nvSpPr>
        <p:spPr>
          <a:xfrm>
            <a:off x="7603882"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圆角矩形 94">
            <a:extLst>
              <a:ext uri="{FF2B5EF4-FFF2-40B4-BE49-F238E27FC236}">
                <a16:creationId xmlns:a16="http://schemas.microsoft.com/office/drawing/2014/main" id="{1AE4C821-9128-4E4C-B500-421BF376C932}"/>
              </a:ext>
            </a:extLst>
          </p:cNvPr>
          <p:cNvSpPr/>
          <p:nvPr/>
        </p:nvSpPr>
        <p:spPr>
          <a:xfrm>
            <a:off x="7603882" y="417916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角色权限管理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圆角矩形 94">
            <a:extLst>
              <a:ext uri="{FF2B5EF4-FFF2-40B4-BE49-F238E27FC236}">
                <a16:creationId xmlns:a16="http://schemas.microsoft.com/office/drawing/2014/main" id="{241C9CC4-3646-4583-979D-64289E5AB09C}"/>
              </a:ext>
            </a:extLst>
          </p:cNvPr>
          <p:cNvSpPr/>
          <p:nvPr/>
        </p:nvSpPr>
        <p:spPr>
          <a:xfrm>
            <a:off x="8586417"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数据权限管理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圆角矩形 94">
            <a:extLst>
              <a:ext uri="{FF2B5EF4-FFF2-40B4-BE49-F238E27FC236}">
                <a16:creationId xmlns:a16="http://schemas.microsoft.com/office/drawing/2014/main" id="{943A0526-0AAF-4678-BE5F-FB73AFBDAB39}"/>
              </a:ext>
            </a:extLst>
          </p:cNvPr>
          <p:cNvSpPr/>
          <p:nvPr/>
        </p:nvSpPr>
        <p:spPr>
          <a:xfrm>
            <a:off x="8586417" y="3093362"/>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性能监控</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圆角矩形 94">
            <a:extLst>
              <a:ext uri="{FF2B5EF4-FFF2-40B4-BE49-F238E27FC236}">
                <a16:creationId xmlns:a16="http://schemas.microsoft.com/office/drawing/2014/main" id="{AB84082E-8D2F-43F4-8CC9-51A06AB76BB0}"/>
              </a:ext>
            </a:extLst>
          </p:cNvPr>
          <p:cNvSpPr/>
          <p:nvPr/>
        </p:nvSpPr>
        <p:spPr>
          <a:xfrm>
            <a:off x="8586417"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查询调度</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圆角矩形 94">
            <a:extLst>
              <a:ext uri="{FF2B5EF4-FFF2-40B4-BE49-F238E27FC236}">
                <a16:creationId xmlns:a16="http://schemas.microsoft.com/office/drawing/2014/main" id="{4BA657E2-5446-47C3-99E5-6BBF02E7BB2D}"/>
              </a:ext>
            </a:extLst>
          </p:cNvPr>
          <p:cNvSpPr/>
          <p:nvPr/>
        </p:nvSpPr>
        <p:spPr>
          <a:xfrm>
            <a:off x="8586417"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圆角矩形 94">
            <a:extLst>
              <a:ext uri="{FF2B5EF4-FFF2-40B4-BE49-F238E27FC236}">
                <a16:creationId xmlns:a16="http://schemas.microsoft.com/office/drawing/2014/main" id="{D2952A58-1834-4651-BFE7-3A434B39E032}"/>
              </a:ext>
            </a:extLst>
          </p:cNvPr>
          <p:cNvSpPr/>
          <p:nvPr/>
        </p:nvSpPr>
        <p:spPr>
          <a:xfrm>
            <a:off x="8586417" y="417916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日志审计</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圆角矩形 94">
            <a:extLst>
              <a:ext uri="{FF2B5EF4-FFF2-40B4-BE49-F238E27FC236}">
                <a16:creationId xmlns:a16="http://schemas.microsoft.com/office/drawing/2014/main" id="{A540EAEF-5DC1-4AA4-AB0B-EC2CAC589CF3}"/>
              </a:ext>
            </a:extLst>
          </p:cNvPr>
          <p:cNvSpPr/>
          <p:nvPr/>
        </p:nvSpPr>
        <p:spPr>
          <a:xfrm>
            <a:off x="9568928" y="2731090"/>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开关</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圆角矩形 94">
            <a:extLst>
              <a:ext uri="{FF2B5EF4-FFF2-40B4-BE49-F238E27FC236}">
                <a16:creationId xmlns:a16="http://schemas.microsoft.com/office/drawing/2014/main" id="{16E68B6A-0CF3-4957-B81D-CE706E2E956C}"/>
              </a:ext>
            </a:extLst>
          </p:cNvPr>
          <p:cNvSpPr/>
          <p:nvPr/>
        </p:nvSpPr>
        <p:spPr>
          <a:xfrm>
            <a:off x="9568928" y="3093362"/>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圆角矩形 94">
            <a:extLst>
              <a:ext uri="{FF2B5EF4-FFF2-40B4-BE49-F238E27FC236}">
                <a16:creationId xmlns:a16="http://schemas.microsoft.com/office/drawing/2014/main" id="{06BC7852-4D39-4350-99CF-F47FB9EF15A7}"/>
              </a:ext>
            </a:extLst>
          </p:cNvPr>
          <p:cNvSpPr/>
          <p:nvPr/>
        </p:nvSpPr>
        <p:spPr>
          <a:xfrm>
            <a:off x="9568928"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用户黑名单</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圆角矩形 94">
            <a:extLst>
              <a:ext uri="{FF2B5EF4-FFF2-40B4-BE49-F238E27FC236}">
                <a16:creationId xmlns:a16="http://schemas.microsoft.com/office/drawing/2014/main" id="{09E9A2BD-633D-4BB8-B6E9-2F72DDE33C48}"/>
              </a:ext>
            </a:extLst>
          </p:cNvPr>
          <p:cNvSpPr/>
          <p:nvPr/>
        </p:nvSpPr>
        <p:spPr>
          <a:xfrm>
            <a:off x="9568928"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流量阀值</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圆角矩形 94">
            <a:extLst>
              <a:ext uri="{FF2B5EF4-FFF2-40B4-BE49-F238E27FC236}">
                <a16:creationId xmlns:a16="http://schemas.microsoft.com/office/drawing/2014/main" id="{08042DDC-257D-490F-9E90-43669D07F7C4}"/>
              </a:ext>
            </a:extLst>
          </p:cNvPr>
          <p:cNvSpPr/>
          <p:nvPr/>
        </p:nvSpPr>
        <p:spPr>
          <a:xfrm>
            <a:off x="9568928" y="417916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数据隐藏</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圆角矩形 94">
            <a:extLst>
              <a:ext uri="{FF2B5EF4-FFF2-40B4-BE49-F238E27FC236}">
                <a16:creationId xmlns:a16="http://schemas.microsoft.com/office/drawing/2014/main" id="{A6EA7680-E476-41A8-8975-FC60D08B837B}"/>
              </a:ext>
            </a:extLst>
          </p:cNvPr>
          <p:cNvSpPr/>
          <p:nvPr/>
        </p:nvSpPr>
        <p:spPr>
          <a:xfrm>
            <a:off x="2691251" y="454118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数据导出</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圆角矩形 94">
            <a:extLst>
              <a:ext uri="{FF2B5EF4-FFF2-40B4-BE49-F238E27FC236}">
                <a16:creationId xmlns:a16="http://schemas.microsoft.com/office/drawing/2014/main" id="{DA5B6381-555E-4F9A-B378-59030695CFB5}"/>
              </a:ext>
            </a:extLst>
          </p:cNvPr>
          <p:cNvSpPr/>
          <p:nvPr/>
        </p:nvSpPr>
        <p:spPr>
          <a:xfrm>
            <a:off x="5638836" y="345512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热数据监测</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圆角矩形 94">
            <a:extLst>
              <a:ext uri="{FF2B5EF4-FFF2-40B4-BE49-F238E27FC236}">
                <a16:creationId xmlns:a16="http://schemas.microsoft.com/office/drawing/2014/main" id="{57765A97-401A-4C4F-86DC-FBFBCE38C790}"/>
              </a:ext>
            </a:extLst>
          </p:cNvPr>
          <p:cNvSpPr/>
          <p:nvPr/>
        </p:nvSpPr>
        <p:spPr>
          <a:xfrm>
            <a:off x="6621359" y="3455166"/>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圆角矩形 94">
            <a:extLst>
              <a:ext uri="{FF2B5EF4-FFF2-40B4-BE49-F238E27FC236}">
                <a16:creationId xmlns:a16="http://schemas.microsoft.com/office/drawing/2014/main" id="{8A7AE025-8797-4079-B3C4-DE899B380CFA}"/>
              </a:ext>
            </a:extLst>
          </p:cNvPr>
          <p:cNvSpPr/>
          <p:nvPr/>
        </p:nvSpPr>
        <p:spPr>
          <a:xfrm>
            <a:off x="6621359" y="3811909"/>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字段发布审批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圆角矩形 94">
            <a:extLst>
              <a:ext uri="{FF2B5EF4-FFF2-40B4-BE49-F238E27FC236}">
                <a16:creationId xmlns:a16="http://schemas.microsoft.com/office/drawing/2014/main" id="{1E432286-D7A0-4415-8AF0-A6804E437ABB}"/>
              </a:ext>
            </a:extLst>
          </p:cNvPr>
          <p:cNvSpPr/>
          <p:nvPr/>
        </p:nvSpPr>
        <p:spPr>
          <a:xfrm>
            <a:off x="9568928" y="4541185"/>
            <a:ext cx="874341" cy="275285"/>
          </a:xfrm>
          <a:prstGeom prst="roundRect">
            <a:avLst>
              <a:gd name="adj" fmla="val 0"/>
            </a:avLst>
          </a:prstGeom>
          <a:solidFill>
            <a:schemeClr val="bg1">
              <a:lumMod val="8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管理员维护</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íṥlîḓe">
            <a:extLst>
              <a:ext uri="{FF2B5EF4-FFF2-40B4-BE49-F238E27FC236}">
                <a16:creationId xmlns:a16="http://schemas.microsoft.com/office/drawing/2014/main" id="{928A5568-6FCA-467A-B9BD-6B4C64274B5A}"/>
              </a:ext>
            </a:extLst>
          </p:cNvPr>
          <p:cNvSpPr txBox="1"/>
          <p:nvPr/>
        </p:nvSpPr>
        <p:spPr bwMode="auto">
          <a:xfrm>
            <a:off x="1477248" y="3878604"/>
            <a:ext cx="901638" cy="249948"/>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200" dirty="0">
                <a:solidFill>
                  <a:schemeClr val="tx1">
                    <a:lumMod val="75000"/>
                    <a:lumOff val="25000"/>
                  </a:schemeClr>
                </a:solidFill>
              </a:rPr>
              <a:t>业务功能</a:t>
            </a:r>
          </a:p>
        </p:txBody>
      </p:sp>
      <p:sp>
        <p:nvSpPr>
          <p:cNvPr id="91" name="network-server_31314">
            <a:extLst>
              <a:ext uri="{FF2B5EF4-FFF2-40B4-BE49-F238E27FC236}">
                <a16:creationId xmlns:a16="http://schemas.microsoft.com/office/drawing/2014/main" id="{501A1917-B78E-45E0-B8E9-4FE0C7A630C6}"/>
              </a:ext>
            </a:extLst>
          </p:cNvPr>
          <p:cNvSpPr>
            <a:spLocks noChangeAspect="1"/>
          </p:cNvSpPr>
          <p:nvPr/>
        </p:nvSpPr>
        <p:spPr bwMode="auto">
          <a:xfrm>
            <a:off x="1837293" y="3419008"/>
            <a:ext cx="181548" cy="314176"/>
          </a:xfrm>
          <a:custGeom>
            <a:avLst/>
            <a:gdLst>
              <a:gd name="T0" fmla="*/ 554 w 3562"/>
              <a:gd name="T1" fmla="*/ 3877 h 6174"/>
              <a:gd name="T2" fmla="*/ 3045 w 3562"/>
              <a:gd name="T3" fmla="*/ 4300 h 6174"/>
              <a:gd name="T4" fmla="*/ 2875 w 3562"/>
              <a:gd name="T5" fmla="*/ 4148 h 6174"/>
              <a:gd name="T6" fmla="*/ 2534 w 3562"/>
              <a:gd name="T7" fmla="*/ 4029 h 6174"/>
              <a:gd name="T8" fmla="*/ 2875 w 3562"/>
              <a:gd name="T9" fmla="*/ 4148 h 6174"/>
              <a:gd name="T10" fmla="*/ 1849 w 3562"/>
              <a:gd name="T11" fmla="*/ 590 h 6174"/>
              <a:gd name="T12" fmla="*/ 1849 w 3562"/>
              <a:gd name="T13" fmla="*/ 863 h 6174"/>
              <a:gd name="T14" fmla="*/ 2601 w 3562"/>
              <a:gd name="T15" fmla="*/ 727 h 6174"/>
              <a:gd name="T16" fmla="*/ 2875 w 3562"/>
              <a:gd name="T17" fmla="*/ 727 h 6174"/>
              <a:gd name="T18" fmla="*/ 2601 w 3562"/>
              <a:gd name="T19" fmla="*/ 727 h 6174"/>
              <a:gd name="T20" fmla="*/ 554 w 3562"/>
              <a:gd name="T21" fmla="*/ 2764 h 6174"/>
              <a:gd name="T22" fmla="*/ 3045 w 3562"/>
              <a:gd name="T23" fmla="*/ 3187 h 6174"/>
              <a:gd name="T24" fmla="*/ 2875 w 3562"/>
              <a:gd name="T25" fmla="*/ 3035 h 6174"/>
              <a:gd name="T26" fmla="*/ 2534 w 3562"/>
              <a:gd name="T27" fmla="*/ 2916 h 6174"/>
              <a:gd name="T28" fmla="*/ 2875 w 3562"/>
              <a:gd name="T29" fmla="*/ 3035 h 6174"/>
              <a:gd name="T30" fmla="*/ 0 w 3562"/>
              <a:gd name="T31" fmla="*/ 4999 h 6174"/>
              <a:gd name="T32" fmla="*/ 3562 w 3562"/>
              <a:gd name="T33" fmla="*/ 0 h 6174"/>
              <a:gd name="T34" fmla="*/ 2738 w 3562"/>
              <a:gd name="T35" fmla="*/ 365 h 6174"/>
              <a:gd name="T36" fmla="*/ 2738 w 3562"/>
              <a:gd name="T37" fmla="*/ 1088 h 6174"/>
              <a:gd name="T38" fmla="*/ 2738 w 3562"/>
              <a:gd name="T39" fmla="*/ 365 h 6174"/>
              <a:gd name="T40" fmla="*/ 2211 w 3562"/>
              <a:gd name="T41" fmla="*/ 727 h 6174"/>
              <a:gd name="T42" fmla="*/ 1488 w 3562"/>
              <a:gd name="T43" fmla="*/ 727 h 6174"/>
              <a:gd name="T44" fmla="*/ 3269 w 3562"/>
              <a:gd name="T45" fmla="*/ 4524 h 6174"/>
              <a:gd name="T46" fmla="*/ 330 w 3562"/>
              <a:gd name="T47" fmla="*/ 3653 h 6174"/>
              <a:gd name="T48" fmla="*/ 3269 w 3562"/>
              <a:gd name="T49" fmla="*/ 4524 h 6174"/>
              <a:gd name="T50" fmla="*/ 330 w 3562"/>
              <a:gd name="T51" fmla="*/ 3411 h 6174"/>
              <a:gd name="T52" fmla="*/ 3269 w 3562"/>
              <a:gd name="T53" fmla="*/ 2540 h 6174"/>
              <a:gd name="T54" fmla="*/ 3269 w 3562"/>
              <a:gd name="T55" fmla="*/ 2283 h 6174"/>
              <a:gd name="T56" fmla="*/ 330 w 3562"/>
              <a:gd name="T57" fmla="*/ 1411 h 6174"/>
              <a:gd name="T58" fmla="*/ 3269 w 3562"/>
              <a:gd name="T59" fmla="*/ 2283 h 6174"/>
              <a:gd name="T60" fmla="*/ 554 w 3562"/>
              <a:gd name="T61" fmla="*/ 1636 h 6174"/>
              <a:gd name="T62" fmla="*/ 3045 w 3562"/>
              <a:gd name="T63" fmla="*/ 2059 h 6174"/>
              <a:gd name="T64" fmla="*/ 2875 w 3562"/>
              <a:gd name="T65" fmla="*/ 1891 h 6174"/>
              <a:gd name="T66" fmla="*/ 2534 w 3562"/>
              <a:gd name="T67" fmla="*/ 1772 h 6174"/>
              <a:gd name="T68" fmla="*/ 2875 w 3562"/>
              <a:gd name="T69" fmla="*/ 1891 h 6174"/>
              <a:gd name="T70" fmla="*/ 3505 w 3562"/>
              <a:gd name="T71" fmla="*/ 5819 h 6174"/>
              <a:gd name="T72" fmla="*/ 2875 w 3562"/>
              <a:gd name="T73" fmla="*/ 5968 h 6174"/>
              <a:gd name="T74" fmla="*/ 822 w 3562"/>
              <a:gd name="T75" fmla="*/ 6174 h 6174"/>
              <a:gd name="T76" fmla="*/ 256 w 3562"/>
              <a:gd name="T77" fmla="*/ 5968 h 6174"/>
              <a:gd name="T78" fmla="*/ 822 w 3562"/>
              <a:gd name="T79" fmla="*/ 5819 h 6174"/>
              <a:gd name="T80" fmla="*/ 1587 w 3562"/>
              <a:gd name="T81" fmla="*/ 5651 h 6174"/>
              <a:gd name="T82" fmla="*/ 2110 w 3562"/>
              <a:gd name="T83" fmla="*/ 5147 h 6174"/>
              <a:gd name="T84" fmla="*/ 2875 w 3562"/>
              <a:gd name="T85" fmla="*/ 5651 h 6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2" h="6174">
                <a:moveTo>
                  <a:pt x="3045" y="3877"/>
                </a:moveTo>
                <a:lnTo>
                  <a:pt x="554" y="3877"/>
                </a:lnTo>
                <a:lnTo>
                  <a:pt x="554" y="4300"/>
                </a:lnTo>
                <a:lnTo>
                  <a:pt x="3045" y="4300"/>
                </a:lnTo>
                <a:lnTo>
                  <a:pt x="3045" y="3877"/>
                </a:lnTo>
                <a:close/>
                <a:moveTo>
                  <a:pt x="2875" y="4148"/>
                </a:moveTo>
                <a:lnTo>
                  <a:pt x="2534" y="4148"/>
                </a:lnTo>
                <a:lnTo>
                  <a:pt x="2534" y="4029"/>
                </a:lnTo>
                <a:lnTo>
                  <a:pt x="2875" y="4029"/>
                </a:lnTo>
                <a:lnTo>
                  <a:pt x="2875" y="4148"/>
                </a:lnTo>
                <a:close/>
                <a:moveTo>
                  <a:pt x="1713" y="727"/>
                </a:moveTo>
                <a:cubicBezTo>
                  <a:pt x="1713" y="651"/>
                  <a:pt x="1774" y="590"/>
                  <a:pt x="1849" y="590"/>
                </a:cubicBezTo>
                <a:cubicBezTo>
                  <a:pt x="1925" y="590"/>
                  <a:pt x="1986" y="651"/>
                  <a:pt x="1986" y="727"/>
                </a:cubicBezTo>
                <a:cubicBezTo>
                  <a:pt x="1986" y="802"/>
                  <a:pt x="1925" y="863"/>
                  <a:pt x="1849" y="863"/>
                </a:cubicBezTo>
                <a:cubicBezTo>
                  <a:pt x="1774" y="863"/>
                  <a:pt x="1713" y="802"/>
                  <a:pt x="1713" y="727"/>
                </a:cubicBezTo>
                <a:close/>
                <a:moveTo>
                  <a:pt x="2601" y="727"/>
                </a:moveTo>
                <a:cubicBezTo>
                  <a:pt x="2601" y="651"/>
                  <a:pt x="2663" y="590"/>
                  <a:pt x="2738" y="590"/>
                </a:cubicBezTo>
                <a:cubicBezTo>
                  <a:pt x="2814" y="590"/>
                  <a:pt x="2875" y="651"/>
                  <a:pt x="2875" y="727"/>
                </a:cubicBezTo>
                <a:cubicBezTo>
                  <a:pt x="2875" y="802"/>
                  <a:pt x="2814" y="863"/>
                  <a:pt x="2738" y="863"/>
                </a:cubicBezTo>
                <a:cubicBezTo>
                  <a:pt x="2663" y="863"/>
                  <a:pt x="2601" y="802"/>
                  <a:pt x="2601" y="727"/>
                </a:cubicBezTo>
                <a:close/>
                <a:moveTo>
                  <a:pt x="3045" y="2764"/>
                </a:moveTo>
                <a:lnTo>
                  <a:pt x="554" y="2764"/>
                </a:lnTo>
                <a:lnTo>
                  <a:pt x="554" y="3187"/>
                </a:lnTo>
                <a:lnTo>
                  <a:pt x="3045" y="3187"/>
                </a:lnTo>
                <a:lnTo>
                  <a:pt x="3045" y="2764"/>
                </a:lnTo>
                <a:close/>
                <a:moveTo>
                  <a:pt x="2875" y="3035"/>
                </a:moveTo>
                <a:lnTo>
                  <a:pt x="2534" y="3035"/>
                </a:lnTo>
                <a:lnTo>
                  <a:pt x="2534" y="2916"/>
                </a:lnTo>
                <a:lnTo>
                  <a:pt x="2875" y="2916"/>
                </a:lnTo>
                <a:lnTo>
                  <a:pt x="2875" y="3035"/>
                </a:lnTo>
                <a:close/>
                <a:moveTo>
                  <a:pt x="0" y="0"/>
                </a:moveTo>
                <a:lnTo>
                  <a:pt x="0" y="4999"/>
                </a:lnTo>
                <a:lnTo>
                  <a:pt x="3562" y="4999"/>
                </a:lnTo>
                <a:lnTo>
                  <a:pt x="3562" y="0"/>
                </a:lnTo>
                <a:lnTo>
                  <a:pt x="0" y="0"/>
                </a:lnTo>
                <a:close/>
                <a:moveTo>
                  <a:pt x="2738" y="365"/>
                </a:moveTo>
                <a:cubicBezTo>
                  <a:pt x="2937" y="365"/>
                  <a:pt x="3099" y="527"/>
                  <a:pt x="3099" y="727"/>
                </a:cubicBezTo>
                <a:cubicBezTo>
                  <a:pt x="3099" y="926"/>
                  <a:pt x="2937" y="1088"/>
                  <a:pt x="2738" y="1088"/>
                </a:cubicBezTo>
                <a:cubicBezTo>
                  <a:pt x="2539" y="1088"/>
                  <a:pt x="2377" y="926"/>
                  <a:pt x="2377" y="727"/>
                </a:cubicBezTo>
                <a:cubicBezTo>
                  <a:pt x="2377" y="527"/>
                  <a:pt x="2539" y="365"/>
                  <a:pt x="2738" y="365"/>
                </a:cubicBezTo>
                <a:close/>
                <a:moveTo>
                  <a:pt x="1849" y="365"/>
                </a:moveTo>
                <a:cubicBezTo>
                  <a:pt x="2049" y="365"/>
                  <a:pt x="2211" y="527"/>
                  <a:pt x="2211" y="727"/>
                </a:cubicBezTo>
                <a:cubicBezTo>
                  <a:pt x="2211" y="926"/>
                  <a:pt x="2049" y="1088"/>
                  <a:pt x="1849" y="1088"/>
                </a:cubicBezTo>
                <a:cubicBezTo>
                  <a:pt x="1650" y="1088"/>
                  <a:pt x="1488" y="926"/>
                  <a:pt x="1488" y="727"/>
                </a:cubicBezTo>
                <a:cubicBezTo>
                  <a:pt x="1488" y="527"/>
                  <a:pt x="1650" y="365"/>
                  <a:pt x="1849" y="365"/>
                </a:cubicBezTo>
                <a:close/>
                <a:moveTo>
                  <a:pt x="3269" y="4524"/>
                </a:moveTo>
                <a:lnTo>
                  <a:pt x="330" y="4524"/>
                </a:lnTo>
                <a:lnTo>
                  <a:pt x="330" y="3653"/>
                </a:lnTo>
                <a:lnTo>
                  <a:pt x="3269" y="3653"/>
                </a:lnTo>
                <a:lnTo>
                  <a:pt x="3269" y="4524"/>
                </a:lnTo>
                <a:close/>
                <a:moveTo>
                  <a:pt x="3269" y="3411"/>
                </a:moveTo>
                <a:lnTo>
                  <a:pt x="330" y="3411"/>
                </a:lnTo>
                <a:lnTo>
                  <a:pt x="330" y="2540"/>
                </a:lnTo>
                <a:lnTo>
                  <a:pt x="3269" y="2540"/>
                </a:lnTo>
                <a:lnTo>
                  <a:pt x="3269" y="3411"/>
                </a:lnTo>
                <a:close/>
                <a:moveTo>
                  <a:pt x="3269" y="2283"/>
                </a:moveTo>
                <a:lnTo>
                  <a:pt x="330" y="2283"/>
                </a:lnTo>
                <a:lnTo>
                  <a:pt x="330" y="1411"/>
                </a:lnTo>
                <a:lnTo>
                  <a:pt x="3269" y="1411"/>
                </a:lnTo>
                <a:lnTo>
                  <a:pt x="3269" y="2283"/>
                </a:lnTo>
                <a:close/>
                <a:moveTo>
                  <a:pt x="3045" y="1636"/>
                </a:moveTo>
                <a:lnTo>
                  <a:pt x="554" y="1636"/>
                </a:lnTo>
                <a:lnTo>
                  <a:pt x="554" y="2059"/>
                </a:lnTo>
                <a:lnTo>
                  <a:pt x="3045" y="2059"/>
                </a:lnTo>
                <a:lnTo>
                  <a:pt x="3045" y="1636"/>
                </a:lnTo>
                <a:close/>
                <a:moveTo>
                  <a:pt x="2875" y="1891"/>
                </a:moveTo>
                <a:lnTo>
                  <a:pt x="2534" y="1891"/>
                </a:lnTo>
                <a:lnTo>
                  <a:pt x="2534" y="1772"/>
                </a:lnTo>
                <a:lnTo>
                  <a:pt x="2875" y="1772"/>
                </a:lnTo>
                <a:lnTo>
                  <a:pt x="2875" y="1891"/>
                </a:lnTo>
                <a:close/>
                <a:moveTo>
                  <a:pt x="2875" y="5819"/>
                </a:moveTo>
                <a:lnTo>
                  <a:pt x="3505" y="5819"/>
                </a:lnTo>
                <a:lnTo>
                  <a:pt x="3505" y="5968"/>
                </a:lnTo>
                <a:lnTo>
                  <a:pt x="2875" y="5968"/>
                </a:lnTo>
                <a:lnTo>
                  <a:pt x="2875" y="6174"/>
                </a:lnTo>
                <a:lnTo>
                  <a:pt x="822" y="6174"/>
                </a:lnTo>
                <a:lnTo>
                  <a:pt x="822" y="5968"/>
                </a:lnTo>
                <a:lnTo>
                  <a:pt x="256" y="5968"/>
                </a:lnTo>
                <a:lnTo>
                  <a:pt x="256" y="5819"/>
                </a:lnTo>
                <a:lnTo>
                  <a:pt x="822" y="5819"/>
                </a:lnTo>
                <a:lnTo>
                  <a:pt x="822" y="5651"/>
                </a:lnTo>
                <a:lnTo>
                  <a:pt x="1587" y="5651"/>
                </a:lnTo>
                <a:lnTo>
                  <a:pt x="1587" y="5147"/>
                </a:lnTo>
                <a:lnTo>
                  <a:pt x="2110" y="5147"/>
                </a:lnTo>
                <a:lnTo>
                  <a:pt x="2110" y="5651"/>
                </a:lnTo>
                <a:lnTo>
                  <a:pt x="2875" y="5651"/>
                </a:lnTo>
                <a:lnTo>
                  <a:pt x="2875" y="5819"/>
                </a:lnTo>
                <a:close/>
              </a:path>
            </a:pathLst>
          </a:custGeom>
          <a:solidFill>
            <a:schemeClr val="tx2"/>
          </a:solidFill>
          <a:ln>
            <a:noFill/>
          </a:ln>
        </p:spPr>
      </p:sp>
    </p:spTree>
    <p:extLst>
      <p:ext uri="{BB962C8B-B14F-4D97-AF65-F5344CB8AC3E}">
        <p14:creationId xmlns:p14="http://schemas.microsoft.com/office/powerpoint/2010/main" val="167644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性能评测</a:t>
            </a:r>
          </a:p>
        </p:txBody>
      </p:sp>
      <p:grpSp>
        <p:nvGrpSpPr>
          <p:cNvPr id="29" name="组合 28">
            <a:extLst>
              <a:ext uri="{FF2B5EF4-FFF2-40B4-BE49-F238E27FC236}">
                <a16:creationId xmlns:a16="http://schemas.microsoft.com/office/drawing/2014/main" id="{AB8D4589-1A5B-4011-8D5D-4F1B1299B4B6}"/>
              </a:ext>
            </a:extLst>
          </p:cNvPr>
          <p:cNvGrpSpPr/>
          <p:nvPr/>
        </p:nvGrpSpPr>
        <p:grpSpPr>
          <a:xfrm>
            <a:off x="1085937" y="2403442"/>
            <a:ext cx="10020126" cy="3021264"/>
            <a:chOff x="1085937" y="2136877"/>
            <a:chExt cx="10020126" cy="3021264"/>
          </a:xfrm>
        </p:grpSpPr>
        <p:graphicFrame>
          <p:nvGraphicFramePr>
            <p:cNvPr id="5" name="图表 4">
              <a:extLst>
                <a:ext uri="{FF2B5EF4-FFF2-40B4-BE49-F238E27FC236}">
                  <a16:creationId xmlns:a16="http://schemas.microsoft.com/office/drawing/2014/main" id="{1A036212-6A01-4132-B774-F5DED6FA50A7}"/>
                </a:ext>
              </a:extLst>
            </p:cNvPr>
            <p:cNvGraphicFramePr/>
            <p:nvPr>
              <p:extLst>
                <p:ext uri="{D42A27DB-BD31-4B8C-83A1-F6EECF244321}">
                  <p14:modId xmlns:p14="http://schemas.microsoft.com/office/powerpoint/2010/main" val="642882659"/>
                </p:ext>
              </p:extLst>
            </p:nvPr>
          </p:nvGraphicFramePr>
          <p:xfrm>
            <a:off x="8181545" y="2136877"/>
            <a:ext cx="2924518" cy="3021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图表 27">
              <a:extLst>
                <a:ext uri="{FF2B5EF4-FFF2-40B4-BE49-F238E27FC236}">
                  <a16:creationId xmlns:a16="http://schemas.microsoft.com/office/drawing/2014/main" id="{A96F28E9-9B40-4E86-A44C-644B7EF06B0E}"/>
                </a:ext>
              </a:extLst>
            </p:cNvPr>
            <p:cNvGraphicFramePr/>
            <p:nvPr>
              <p:extLst>
                <p:ext uri="{D42A27DB-BD31-4B8C-83A1-F6EECF244321}">
                  <p14:modId xmlns:p14="http://schemas.microsoft.com/office/powerpoint/2010/main" val="2467959368"/>
                </p:ext>
              </p:extLst>
            </p:nvPr>
          </p:nvGraphicFramePr>
          <p:xfrm>
            <a:off x="4633741" y="2136877"/>
            <a:ext cx="2924518" cy="3021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F516DBDA-19CD-4D1B-9D85-5290D07745C2}"/>
                </a:ext>
              </a:extLst>
            </p:cNvPr>
            <p:cNvGraphicFramePr/>
            <p:nvPr>
              <p:extLst>
                <p:ext uri="{D42A27DB-BD31-4B8C-83A1-F6EECF244321}">
                  <p14:modId xmlns:p14="http://schemas.microsoft.com/office/powerpoint/2010/main" val="524402849"/>
                </p:ext>
              </p:extLst>
            </p:nvPr>
          </p:nvGraphicFramePr>
          <p:xfrm>
            <a:off x="1085937" y="2136877"/>
            <a:ext cx="2924518" cy="30212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0" name="组合 29">
            <a:extLst>
              <a:ext uri="{FF2B5EF4-FFF2-40B4-BE49-F238E27FC236}">
                <a16:creationId xmlns:a16="http://schemas.microsoft.com/office/drawing/2014/main" id="{7F05ED2B-AD85-4248-9FE1-317DC0FDF982}"/>
              </a:ext>
            </a:extLst>
          </p:cNvPr>
          <p:cNvGrpSpPr/>
          <p:nvPr/>
        </p:nvGrpSpPr>
        <p:grpSpPr>
          <a:xfrm>
            <a:off x="1698992" y="5539412"/>
            <a:ext cx="8665777" cy="339118"/>
            <a:chOff x="1698992" y="5539412"/>
            <a:chExt cx="8665777" cy="339118"/>
          </a:xfrm>
        </p:grpSpPr>
        <p:sp>
          <p:nvSpPr>
            <p:cNvPr id="7" name="computer-processor_2028">
              <a:extLst>
                <a:ext uri="{FF2B5EF4-FFF2-40B4-BE49-F238E27FC236}">
                  <a16:creationId xmlns:a16="http://schemas.microsoft.com/office/drawing/2014/main" id="{1F7536FF-3F26-4130-9CE8-4F24D43FF251}"/>
                </a:ext>
              </a:extLst>
            </p:cNvPr>
            <p:cNvSpPr>
              <a:spLocks noChangeAspect="1"/>
            </p:cNvSpPr>
            <p:nvPr/>
          </p:nvSpPr>
          <p:spPr bwMode="auto">
            <a:xfrm>
              <a:off x="1698992" y="5539412"/>
              <a:ext cx="343118" cy="339118"/>
            </a:xfrm>
            <a:custGeom>
              <a:avLst/>
              <a:gdLst>
                <a:gd name="connsiteX0" fmla="*/ 351757 w 496428"/>
                <a:gd name="connsiteY0" fmla="*/ 428639 h 490641"/>
                <a:gd name="connsiteX1" fmla="*/ 380278 w 496428"/>
                <a:gd name="connsiteY1" fmla="*/ 428639 h 490641"/>
                <a:gd name="connsiteX2" fmla="*/ 380278 w 496428"/>
                <a:gd name="connsiteY2" fmla="*/ 490641 h 490641"/>
                <a:gd name="connsiteX3" fmla="*/ 351757 w 496428"/>
                <a:gd name="connsiteY3" fmla="*/ 490641 h 490641"/>
                <a:gd name="connsiteX4" fmla="*/ 292235 w 496428"/>
                <a:gd name="connsiteY4" fmla="*/ 428639 h 490641"/>
                <a:gd name="connsiteX5" fmla="*/ 320756 w 496428"/>
                <a:gd name="connsiteY5" fmla="*/ 428639 h 490641"/>
                <a:gd name="connsiteX6" fmla="*/ 320756 w 496428"/>
                <a:gd name="connsiteY6" fmla="*/ 490641 h 490641"/>
                <a:gd name="connsiteX7" fmla="*/ 292235 w 496428"/>
                <a:gd name="connsiteY7" fmla="*/ 490641 h 490641"/>
                <a:gd name="connsiteX8" fmla="*/ 235194 w 496428"/>
                <a:gd name="connsiteY8" fmla="*/ 428639 h 490641"/>
                <a:gd name="connsiteX9" fmla="*/ 263715 w 496428"/>
                <a:gd name="connsiteY9" fmla="*/ 428639 h 490641"/>
                <a:gd name="connsiteX10" fmla="*/ 263715 w 496428"/>
                <a:gd name="connsiteY10" fmla="*/ 490641 h 490641"/>
                <a:gd name="connsiteX11" fmla="*/ 235194 w 496428"/>
                <a:gd name="connsiteY11" fmla="*/ 490641 h 490641"/>
                <a:gd name="connsiteX12" fmla="*/ 178565 w 496428"/>
                <a:gd name="connsiteY12" fmla="*/ 428639 h 490641"/>
                <a:gd name="connsiteX13" fmla="*/ 209566 w 496428"/>
                <a:gd name="connsiteY13" fmla="*/ 428639 h 490641"/>
                <a:gd name="connsiteX14" fmla="*/ 209566 w 496428"/>
                <a:gd name="connsiteY14" fmla="*/ 490641 h 490641"/>
                <a:gd name="connsiteX15" fmla="*/ 178565 w 496428"/>
                <a:gd name="connsiteY15" fmla="*/ 490641 h 490641"/>
                <a:gd name="connsiteX16" fmla="*/ 121524 w 496428"/>
                <a:gd name="connsiteY16" fmla="*/ 428639 h 490641"/>
                <a:gd name="connsiteX17" fmla="*/ 152525 w 496428"/>
                <a:gd name="connsiteY17" fmla="*/ 428639 h 490641"/>
                <a:gd name="connsiteX18" fmla="*/ 152525 w 496428"/>
                <a:gd name="connsiteY18" fmla="*/ 490641 h 490641"/>
                <a:gd name="connsiteX19" fmla="*/ 121524 w 496428"/>
                <a:gd name="connsiteY19" fmla="*/ 490641 h 490641"/>
                <a:gd name="connsiteX20" fmla="*/ 434426 w 496428"/>
                <a:gd name="connsiteY20" fmla="*/ 348864 h 490641"/>
                <a:gd name="connsiteX21" fmla="*/ 496428 w 496428"/>
                <a:gd name="connsiteY21" fmla="*/ 348864 h 490641"/>
                <a:gd name="connsiteX22" fmla="*/ 496428 w 496428"/>
                <a:gd name="connsiteY22" fmla="*/ 376971 h 490641"/>
                <a:gd name="connsiteX23" fmla="*/ 434426 w 496428"/>
                <a:gd name="connsiteY23" fmla="*/ 376971 h 490641"/>
                <a:gd name="connsiteX24" fmla="*/ 0 w 496428"/>
                <a:gd name="connsiteY24" fmla="*/ 346383 h 490641"/>
                <a:gd name="connsiteX25" fmla="*/ 59522 w 496428"/>
                <a:gd name="connsiteY25" fmla="*/ 346383 h 490641"/>
                <a:gd name="connsiteX26" fmla="*/ 59522 w 496428"/>
                <a:gd name="connsiteY26" fmla="*/ 374490 h 490641"/>
                <a:gd name="connsiteX27" fmla="*/ 0 w 496428"/>
                <a:gd name="connsiteY27" fmla="*/ 374490 h 490641"/>
                <a:gd name="connsiteX28" fmla="*/ 434426 w 496428"/>
                <a:gd name="connsiteY28" fmla="*/ 289342 h 490641"/>
                <a:gd name="connsiteX29" fmla="*/ 496428 w 496428"/>
                <a:gd name="connsiteY29" fmla="*/ 289342 h 490641"/>
                <a:gd name="connsiteX30" fmla="*/ 496428 w 496428"/>
                <a:gd name="connsiteY30" fmla="*/ 317863 h 490641"/>
                <a:gd name="connsiteX31" fmla="*/ 434426 w 496428"/>
                <a:gd name="connsiteY31" fmla="*/ 317863 h 490641"/>
                <a:gd name="connsiteX32" fmla="*/ 323236 w 496428"/>
                <a:gd name="connsiteY32" fmla="*/ 289342 h 490641"/>
                <a:gd name="connsiteX33" fmla="*/ 351757 w 496428"/>
                <a:gd name="connsiteY33" fmla="*/ 317863 h 490641"/>
                <a:gd name="connsiteX34" fmla="*/ 323236 w 496428"/>
                <a:gd name="connsiteY34" fmla="*/ 346384 h 490641"/>
                <a:gd name="connsiteX35" fmla="*/ 294715 w 496428"/>
                <a:gd name="connsiteY35" fmla="*/ 317863 h 490641"/>
                <a:gd name="connsiteX36" fmla="*/ 323236 w 496428"/>
                <a:gd name="connsiteY36" fmla="*/ 289342 h 490641"/>
                <a:gd name="connsiteX37" fmla="*/ 0 w 496428"/>
                <a:gd name="connsiteY37" fmla="*/ 289342 h 490641"/>
                <a:gd name="connsiteX38" fmla="*/ 59522 w 496428"/>
                <a:gd name="connsiteY38" fmla="*/ 289342 h 490641"/>
                <a:gd name="connsiteX39" fmla="*/ 59522 w 496428"/>
                <a:gd name="connsiteY39" fmla="*/ 317863 h 490641"/>
                <a:gd name="connsiteX40" fmla="*/ 0 w 496428"/>
                <a:gd name="connsiteY40" fmla="*/ 317863 h 490641"/>
                <a:gd name="connsiteX41" fmla="*/ 0 w 496428"/>
                <a:gd name="connsiteY41" fmla="*/ 235194 h 490641"/>
                <a:gd name="connsiteX42" fmla="*/ 59522 w 496428"/>
                <a:gd name="connsiteY42" fmla="*/ 235194 h 490641"/>
                <a:gd name="connsiteX43" fmla="*/ 59522 w 496428"/>
                <a:gd name="connsiteY43" fmla="*/ 263715 h 490641"/>
                <a:gd name="connsiteX44" fmla="*/ 0 w 496428"/>
                <a:gd name="connsiteY44" fmla="*/ 263715 h 490641"/>
                <a:gd name="connsiteX45" fmla="*/ 434426 w 496428"/>
                <a:gd name="connsiteY45" fmla="*/ 232713 h 490641"/>
                <a:gd name="connsiteX46" fmla="*/ 496428 w 496428"/>
                <a:gd name="connsiteY46" fmla="*/ 232713 h 490641"/>
                <a:gd name="connsiteX47" fmla="*/ 496428 w 496428"/>
                <a:gd name="connsiteY47" fmla="*/ 260820 h 490641"/>
                <a:gd name="connsiteX48" fmla="*/ 434426 w 496428"/>
                <a:gd name="connsiteY48" fmla="*/ 260820 h 490641"/>
                <a:gd name="connsiteX49" fmla="*/ 434426 w 496428"/>
                <a:gd name="connsiteY49" fmla="*/ 178152 h 490641"/>
                <a:gd name="connsiteX50" fmla="*/ 496428 w 496428"/>
                <a:gd name="connsiteY50" fmla="*/ 178152 h 490641"/>
                <a:gd name="connsiteX51" fmla="*/ 496428 w 496428"/>
                <a:gd name="connsiteY51" fmla="*/ 206673 h 490641"/>
                <a:gd name="connsiteX52" fmla="*/ 434426 w 496428"/>
                <a:gd name="connsiteY52" fmla="*/ 206673 h 490641"/>
                <a:gd name="connsiteX53" fmla="*/ 0 w 496428"/>
                <a:gd name="connsiteY53" fmla="*/ 178152 h 490641"/>
                <a:gd name="connsiteX54" fmla="*/ 59522 w 496428"/>
                <a:gd name="connsiteY54" fmla="*/ 178152 h 490641"/>
                <a:gd name="connsiteX55" fmla="*/ 59522 w 496428"/>
                <a:gd name="connsiteY55" fmla="*/ 206673 h 490641"/>
                <a:gd name="connsiteX56" fmla="*/ 0 w 496428"/>
                <a:gd name="connsiteY56" fmla="*/ 206673 h 490641"/>
                <a:gd name="connsiteX57" fmla="*/ 434426 w 496428"/>
                <a:gd name="connsiteY57" fmla="*/ 121524 h 490641"/>
                <a:gd name="connsiteX58" fmla="*/ 496428 w 496428"/>
                <a:gd name="connsiteY58" fmla="*/ 121524 h 490641"/>
                <a:gd name="connsiteX59" fmla="*/ 496428 w 496428"/>
                <a:gd name="connsiteY59" fmla="*/ 150045 h 490641"/>
                <a:gd name="connsiteX60" fmla="*/ 434426 w 496428"/>
                <a:gd name="connsiteY60" fmla="*/ 150045 h 490641"/>
                <a:gd name="connsiteX61" fmla="*/ 0 w 496428"/>
                <a:gd name="connsiteY61" fmla="*/ 119043 h 490641"/>
                <a:gd name="connsiteX62" fmla="*/ 59522 w 496428"/>
                <a:gd name="connsiteY62" fmla="*/ 119043 h 490641"/>
                <a:gd name="connsiteX63" fmla="*/ 59522 w 496428"/>
                <a:gd name="connsiteY63" fmla="*/ 147150 h 490641"/>
                <a:gd name="connsiteX64" fmla="*/ 0 w 496428"/>
                <a:gd name="connsiteY64" fmla="*/ 147150 h 490641"/>
                <a:gd name="connsiteX65" fmla="*/ 116209 w 496428"/>
                <a:gd name="connsiteY65" fmla="*/ 111200 h 490641"/>
                <a:gd name="connsiteX66" fmla="*/ 116209 w 496428"/>
                <a:gd name="connsiteY66" fmla="*/ 379959 h 490641"/>
                <a:gd name="connsiteX67" fmla="*/ 382807 w 496428"/>
                <a:gd name="connsiteY67" fmla="*/ 379959 h 490641"/>
                <a:gd name="connsiteX68" fmla="*/ 382807 w 496428"/>
                <a:gd name="connsiteY68" fmla="*/ 111200 h 490641"/>
                <a:gd name="connsiteX69" fmla="*/ 105856 w 496428"/>
                <a:gd name="connsiteY69" fmla="*/ 80189 h 490641"/>
                <a:gd name="connsiteX70" fmla="*/ 393161 w 496428"/>
                <a:gd name="connsiteY70" fmla="*/ 80189 h 490641"/>
                <a:gd name="connsiteX71" fmla="*/ 411279 w 496428"/>
                <a:gd name="connsiteY71" fmla="*/ 100863 h 490641"/>
                <a:gd name="connsiteX72" fmla="*/ 411279 w 496428"/>
                <a:gd name="connsiteY72" fmla="*/ 387711 h 490641"/>
                <a:gd name="connsiteX73" fmla="*/ 393161 w 496428"/>
                <a:gd name="connsiteY73" fmla="*/ 408385 h 490641"/>
                <a:gd name="connsiteX74" fmla="*/ 105856 w 496428"/>
                <a:gd name="connsiteY74" fmla="*/ 408385 h 490641"/>
                <a:gd name="connsiteX75" fmla="*/ 85149 w 496428"/>
                <a:gd name="connsiteY75" fmla="*/ 387711 h 490641"/>
                <a:gd name="connsiteX76" fmla="*/ 85149 w 496428"/>
                <a:gd name="connsiteY76" fmla="*/ 100863 h 490641"/>
                <a:gd name="connsiteX77" fmla="*/ 105856 w 496428"/>
                <a:gd name="connsiteY77" fmla="*/ 80189 h 490641"/>
                <a:gd name="connsiteX78" fmla="*/ 349277 w 496428"/>
                <a:gd name="connsiteY78" fmla="*/ 0 h 490641"/>
                <a:gd name="connsiteX79" fmla="*/ 377384 w 496428"/>
                <a:gd name="connsiteY79" fmla="*/ 0 h 490641"/>
                <a:gd name="connsiteX80" fmla="*/ 377384 w 496428"/>
                <a:gd name="connsiteY80" fmla="*/ 59522 h 490641"/>
                <a:gd name="connsiteX81" fmla="*/ 349277 w 496428"/>
                <a:gd name="connsiteY81" fmla="*/ 59522 h 490641"/>
                <a:gd name="connsiteX82" fmla="*/ 292235 w 496428"/>
                <a:gd name="connsiteY82" fmla="*/ 0 h 490641"/>
                <a:gd name="connsiteX83" fmla="*/ 320756 w 496428"/>
                <a:gd name="connsiteY83" fmla="*/ 0 h 490641"/>
                <a:gd name="connsiteX84" fmla="*/ 320756 w 496428"/>
                <a:gd name="connsiteY84" fmla="*/ 59522 h 490641"/>
                <a:gd name="connsiteX85" fmla="*/ 292235 w 496428"/>
                <a:gd name="connsiteY85" fmla="*/ 59522 h 490641"/>
                <a:gd name="connsiteX86" fmla="*/ 235194 w 496428"/>
                <a:gd name="connsiteY86" fmla="*/ 0 h 490641"/>
                <a:gd name="connsiteX87" fmla="*/ 266195 w 496428"/>
                <a:gd name="connsiteY87" fmla="*/ 0 h 490641"/>
                <a:gd name="connsiteX88" fmla="*/ 266195 w 496428"/>
                <a:gd name="connsiteY88" fmla="*/ 59522 h 490641"/>
                <a:gd name="connsiteX89" fmla="*/ 235194 w 496428"/>
                <a:gd name="connsiteY89" fmla="*/ 59522 h 490641"/>
                <a:gd name="connsiteX90" fmla="*/ 178565 w 496428"/>
                <a:gd name="connsiteY90" fmla="*/ 0 h 490641"/>
                <a:gd name="connsiteX91" fmla="*/ 209566 w 496428"/>
                <a:gd name="connsiteY91" fmla="*/ 0 h 490641"/>
                <a:gd name="connsiteX92" fmla="*/ 209566 w 496428"/>
                <a:gd name="connsiteY92" fmla="*/ 59522 h 490641"/>
                <a:gd name="connsiteX93" fmla="*/ 178565 w 496428"/>
                <a:gd name="connsiteY93" fmla="*/ 59522 h 490641"/>
                <a:gd name="connsiteX94" fmla="*/ 119044 w 496428"/>
                <a:gd name="connsiteY94" fmla="*/ 0 h 490641"/>
                <a:gd name="connsiteX95" fmla="*/ 150045 w 496428"/>
                <a:gd name="connsiteY95" fmla="*/ 0 h 490641"/>
                <a:gd name="connsiteX96" fmla="*/ 150045 w 496428"/>
                <a:gd name="connsiteY96" fmla="*/ 59522 h 490641"/>
                <a:gd name="connsiteX97" fmla="*/ 119044 w 496428"/>
                <a:gd name="connsiteY97" fmla="*/ 59522 h 49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6428" h="490641">
                  <a:moveTo>
                    <a:pt x="351757" y="428639"/>
                  </a:moveTo>
                  <a:lnTo>
                    <a:pt x="380278" y="428639"/>
                  </a:lnTo>
                  <a:lnTo>
                    <a:pt x="380278" y="490641"/>
                  </a:lnTo>
                  <a:lnTo>
                    <a:pt x="351757" y="490641"/>
                  </a:lnTo>
                  <a:close/>
                  <a:moveTo>
                    <a:pt x="292235" y="428639"/>
                  </a:moveTo>
                  <a:lnTo>
                    <a:pt x="320756" y="428639"/>
                  </a:lnTo>
                  <a:lnTo>
                    <a:pt x="320756" y="490641"/>
                  </a:lnTo>
                  <a:lnTo>
                    <a:pt x="292235" y="490641"/>
                  </a:lnTo>
                  <a:close/>
                  <a:moveTo>
                    <a:pt x="235194" y="428639"/>
                  </a:moveTo>
                  <a:lnTo>
                    <a:pt x="263715" y="428639"/>
                  </a:lnTo>
                  <a:lnTo>
                    <a:pt x="263715" y="490641"/>
                  </a:lnTo>
                  <a:lnTo>
                    <a:pt x="235194" y="490641"/>
                  </a:lnTo>
                  <a:close/>
                  <a:moveTo>
                    <a:pt x="178565" y="428639"/>
                  </a:moveTo>
                  <a:lnTo>
                    <a:pt x="209566" y="428639"/>
                  </a:lnTo>
                  <a:lnTo>
                    <a:pt x="209566" y="490641"/>
                  </a:lnTo>
                  <a:lnTo>
                    <a:pt x="178565" y="490641"/>
                  </a:lnTo>
                  <a:close/>
                  <a:moveTo>
                    <a:pt x="121524" y="428639"/>
                  </a:moveTo>
                  <a:lnTo>
                    <a:pt x="152525" y="428639"/>
                  </a:lnTo>
                  <a:lnTo>
                    <a:pt x="152525" y="490641"/>
                  </a:lnTo>
                  <a:lnTo>
                    <a:pt x="121524" y="490641"/>
                  </a:lnTo>
                  <a:close/>
                  <a:moveTo>
                    <a:pt x="434426" y="348864"/>
                  </a:moveTo>
                  <a:lnTo>
                    <a:pt x="496428" y="348864"/>
                  </a:lnTo>
                  <a:lnTo>
                    <a:pt x="496428" y="376971"/>
                  </a:lnTo>
                  <a:lnTo>
                    <a:pt x="434426" y="376971"/>
                  </a:lnTo>
                  <a:close/>
                  <a:moveTo>
                    <a:pt x="0" y="346383"/>
                  </a:moveTo>
                  <a:lnTo>
                    <a:pt x="59522" y="346383"/>
                  </a:lnTo>
                  <a:lnTo>
                    <a:pt x="59522" y="374490"/>
                  </a:lnTo>
                  <a:lnTo>
                    <a:pt x="0" y="374490"/>
                  </a:lnTo>
                  <a:close/>
                  <a:moveTo>
                    <a:pt x="434426" y="289342"/>
                  </a:moveTo>
                  <a:lnTo>
                    <a:pt x="496428" y="289342"/>
                  </a:lnTo>
                  <a:lnTo>
                    <a:pt x="496428" y="317863"/>
                  </a:lnTo>
                  <a:lnTo>
                    <a:pt x="434426" y="317863"/>
                  </a:lnTo>
                  <a:close/>
                  <a:moveTo>
                    <a:pt x="323236" y="289342"/>
                  </a:moveTo>
                  <a:cubicBezTo>
                    <a:pt x="338988" y="289342"/>
                    <a:pt x="351757" y="302111"/>
                    <a:pt x="351757" y="317863"/>
                  </a:cubicBezTo>
                  <a:cubicBezTo>
                    <a:pt x="351757" y="333615"/>
                    <a:pt x="338988" y="346384"/>
                    <a:pt x="323236" y="346384"/>
                  </a:cubicBezTo>
                  <a:cubicBezTo>
                    <a:pt x="307484" y="346384"/>
                    <a:pt x="294715" y="333615"/>
                    <a:pt x="294715" y="317863"/>
                  </a:cubicBezTo>
                  <a:cubicBezTo>
                    <a:pt x="294715" y="302111"/>
                    <a:pt x="307484" y="289342"/>
                    <a:pt x="323236" y="289342"/>
                  </a:cubicBezTo>
                  <a:close/>
                  <a:moveTo>
                    <a:pt x="0" y="289342"/>
                  </a:moveTo>
                  <a:lnTo>
                    <a:pt x="59522" y="289342"/>
                  </a:lnTo>
                  <a:lnTo>
                    <a:pt x="59522" y="317863"/>
                  </a:lnTo>
                  <a:lnTo>
                    <a:pt x="0" y="317863"/>
                  </a:lnTo>
                  <a:close/>
                  <a:moveTo>
                    <a:pt x="0" y="235194"/>
                  </a:moveTo>
                  <a:lnTo>
                    <a:pt x="59522" y="235194"/>
                  </a:lnTo>
                  <a:lnTo>
                    <a:pt x="59522" y="263715"/>
                  </a:lnTo>
                  <a:lnTo>
                    <a:pt x="0" y="263715"/>
                  </a:lnTo>
                  <a:close/>
                  <a:moveTo>
                    <a:pt x="434426" y="232713"/>
                  </a:moveTo>
                  <a:lnTo>
                    <a:pt x="496428" y="232713"/>
                  </a:lnTo>
                  <a:lnTo>
                    <a:pt x="496428" y="260820"/>
                  </a:lnTo>
                  <a:lnTo>
                    <a:pt x="434426" y="260820"/>
                  </a:lnTo>
                  <a:close/>
                  <a:moveTo>
                    <a:pt x="434426" y="178152"/>
                  </a:moveTo>
                  <a:lnTo>
                    <a:pt x="496428" y="178152"/>
                  </a:lnTo>
                  <a:lnTo>
                    <a:pt x="496428" y="206673"/>
                  </a:lnTo>
                  <a:lnTo>
                    <a:pt x="434426" y="206673"/>
                  </a:lnTo>
                  <a:close/>
                  <a:moveTo>
                    <a:pt x="0" y="178152"/>
                  </a:moveTo>
                  <a:lnTo>
                    <a:pt x="59522" y="178152"/>
                  </a:lnTo>
                  <a:lnTo>
                    <a:pt x="59522" y="206673"/>
                  </a:lnTo>
                  <a:lnTo>
                    <a:pt x="0" y="206673"/>
                  </a:lnTo>
                  <a:close/>
                  <a:moveTo>
                    <a:pt x="434426" y="121524"/>
                  </a:moveTo>
                  <a:lnTo>
                    <a:pt x="496428" y="121524"/>
                  </a:lnTo>
                  <a:lnTo>
                    <a:pt x="496428" y="150045"/>
                  </a:lnTo>
                  <a:lnTo>
                    <a:pt x="434426" y="150045"/>
                  </a:lnTo>
                  <a:close/>
                  <a:moveTo>
                    <a:pt x="0" y="119043"/>
                  </a:moveTo>
                  <a:lnTo>
                    <a:pt x="59522" y="119043"/>
                  </a:lnTo>
                  <a:lnTo>
                    <a:pt x="59522" y="147150"/>
                  </a:lnTo>
                  <a:lnTo>
                    <a:pt x="0" y="147150"/>
                  </a:lnTo>
                  <a:close/>
                  <a:moveTo>
                    <a:pt x="116209" y="111200"/>
                  </a:moveTo>
                  <a:lnTo>
                    <a:pt x="116209" y="379959"/>
                  </a:lnTo>
                  <a:lnTo>
                    <a:pt x="382807" y="379959"/>
                  </a:lnTo>
                  <a:lnTo>
                    <a:pt x="382807" y="111200"/>
                  </a:lnTo>
                  <a:close/>
                  <a:moveTo>
                    <a:pt x="105856" y="80189"/>
                  </a:moveTo>
                  <a:lnTo>
                    <a:pt x="393161" y="80189"/>
                  </a:lnTo>
                  <a:cubicBezTo>
                    <a:pt x="403514" y="80189"/>
                    <a:pt x="411279" y="87942"/>
                    <a:pt x="411279" y="100863"/>
                  </a:cubicBezTo>
                  <a:lnTo>
                    <a:pt x="411279" y="387711"/>
                  </a:lnTo>
                  <a:cubicBezTo>
                    <a:pt x="411279" y="400632"/>
                    <a:pt x="403514" y="408385"/>
                    <a:pt x="393161" y="408385"/>
                  </a:cubicBezTo>
                  <a:lnTo>
                    <a:pt x="105856" y="408385"/>
                  </a:lnTo>
                  <a:cubicBezTo>
                    <a:pt x="95502" y="408385"/>
                    <a:pt x="85149" y="400632"/>
                    <a:pt x="85149" y="387711"/>
                  </a:cubicBezTo>
                  <a:lnTo>
                    <a:pt x="85149" y="100863"/>
                  </a:lnTo>
                  <a:cubicBezTo>
                    <a:pt x="85149" y="87942"/>
                    <a:pt x="95502" y="80189"/>
                    <a:pt x="105856" y="80189"/>
                  </a:cubicBezTo>
                  <a:close/>
                  <a:moveTo>
                    <a:pt x="349277" y="0"/>
                  </a:moveTo>
                  <a:lnTo>
                    <a:pt x="377384" y="0"/>
                  </a:lnTo>
                  <a:lnTo>
                    <a:pt x="377384" y="59522"/>
                  </a:lnTo>
                  <a:lnTo>
                    <a:pt x="349277" y="59522"/>
                  </a:lnTo>
                  <a:close/>
                  <a:moveTo>
                    <a:pt x="292235" y="0"/>
                  </a:moveTo>
                  <a:lnTo>
                    <a:pt x="320756" y="0"/>
                  </a:lnTo>
                  <a:lnTo>
                    <a:pt x="320756" y="59522"/>
                  </a:lnTo>
                  <a:lnTo>
                    <a:pt x="292235" y="59522"/>
                  </a:lnTo>
                  <a:close/>
                  <a:moveTo>
                    <a:pt x="235194" y="0"/>
                  </a:moveTo>
                  <a:lnTo>
                    <a:pt x="266195" y="0"/>
                  </a:lnTo>
                  <a:lnTo>
                    <a:pt x="266195" y="59522"/>
                  </a:lnTo>
                  <a:lnTo>
                    <a:pt x="235194" y="59522"/>
                  </a:lnTo>
                  <a:close/>
                  <a:moveTo>
                    <a:pt x="178565" y="0"/>
                  </a:moveTo>
                  <a:lnTo>
                    <a:pt x="209566" y="0"/>
                  </a:lnTo>
                  <a:lnTo>
                    <a:pt x="209566" y="59522"/>
                  </a:lnTo>
                  <a:lnTo>
                    <a:pt x="178565" y="59522"/>
                  </a:lnTo>
                  <a:close/>
                  <a:moveTo>
                    <a:pt x="119044" y="0"/>
                  </a:moveTo>
                  <a:lnTo>
                    <a:pt x="150045" y="0"/>
                  </a:lnTo>
                  <a:lnTo>
                    <a:pt x="150045" y="59522"/>
                  </a:lnTo>
                  <a:lnTo>
                    <a:pt x="119044" y="59522"/>
                  </a:lnTo>
                  <a:close/>
                </a:path>
              </a:pathLst>
            </a:custGeom>
            <a:solidFill>
              <a:schemeClr val="bg1">
                <a:lumMod val="85000"/>
              </a:schemeClr>
            </a:solidFill>
            <a:ln>
              <a:noFill/>
            </a:ln>
          </p:spPr>
        </p:sp>
        <p:sp>
          <p:nvSpPr>
            <p:cNvPr id="2" name="矩形 1">
              <a:extLst>
                <a:ext uri="{FF2B5EF4-FFF2-40B4-BE49-F238E27FC236}">
                  <a16:creationId xmlns:a16="http://schemas.microsoft.com/office/drawing/2014/main" id="{26D47005-F0C9-48CA-8D6A-61724A2340EC}"/>
                </a:ext>
              </a:extLst>
            </p:cNvPr>
            <p:cNvSpPr/>
            <p:nvPr/>
          </p:nvSpPr>
          <p:spPr>
            <a:xfrm>
              <a:off x="2042110" y="5593555"/>
              <a:ext cx="1516762"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i5-6400 CPU @ 2.70GHz</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dram_31749">
              <a:extLst>
                <a:ext uri="{FF2B5EF4-FFF2-40B4-BE49-F238E27FC236}">
                  <a16:creationId xmlns:a16="http://schemas.microsoft.com/office/drawing/2014/main" id="{1135A95D-55CC-4024-9FAD-5051E2C765D1}"/>
                </a:ext>
              </a:extLst>
            </p:cNvPr>
            <p:cNvSpPr>
              <a:spLocks noChangeAspect="1"/>
            </p:cNvSpPr>
            <p:nvPr/>
          </p:nvSpPr>
          <p:spPr bwMode="auto">
            <a:xfrm>
              <a:off x="4549595" y="5619435"/>
              <a:ext cx="348316" cy="179072"/>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solidFill>
              <a:schemeClr val="bg1">
                <a:lumMod val="85000"/>
              </a:schemeClr>
            </a:solidFill>
            <a:ln>
              <a:noFill/>
            </a:ln>
          </p:spPr>
        </p:sp>
        <p:sp>
          <p:nvSpPr>
            <p:cNvPr id="13" name="矩形 12">
              <a:extLst>
                <a:ext uri="{FF2B5EF4-FFF2-40B4-BE49-F238E27FC236}">
                  <a16:creationId xmlns:a16="http://schemas.microsoft.com/office/drawing/2014/main" id="{AAAFD8E2-5ED3-416B-B98B-D2953D60733B}"/>
                </a:ext>
              </a:extLst>
            </p:cNvPr>
            <p:cNvSpPr/>
            <p:nvPr/>
          </p:nvSpPr>
          <p:spPr>
            <a:xfrm>
              <a:off x="4899877" y="5593555"/>
              <a:ext cx="1319592"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16G 2133MHz DDR4</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hardware_92949">
              <a:extLst>
                <a:ext uri="{FF2B5EF4-FFF2-40B4-BE49-F238E27FC236}">
                  <a16:creationId xmlns:a16="http://schemas.microsoft.com/office/drawing/2014/main" id="{6049B98E-92CB-4946-8A71-D14FECBB9704}"/>
                </a:ext>
              </a:extLst>
            </p:cNvPr>
            <p:cNvSpPr>
              <a:spLocks noChangeAspect="1"/>
            </p:cNvSpPr>
            <p:nvPr/>
          </p:nvSpPr>
          <p:spPr bwMode="auto">
            <a:xfrm>
              <a:off x="7141263" y="5562323"/>
              <a:ext cx="250582" cy="293296"/>
            </a:xfrm>
            <a:custGeom>
              <a:avLst/>
              <a:gdLst>
                <a:gd name="connsiteX0" fmla="*/ 454390 w 518303"/>
                <a:gd name="connsiteY0" fmla="*/ 509450 h 606651"/>
                <a:gd name="connsiteX1" fmla="*/ 420800 w 518303"/>
                <a:gd name="connsiteY1" fmla="*/ 542989 h 606651"/>
                <a:gd name="connsiteX2" fmla="*/ 454390 w 518303"/>
                <a:gd name="connsiteY2" fmla="*/ 576528 h 606651"/>
                <a:gd name="connsiteX3" fmla="*/ 487979 w 518303"/>
                <a:gd name="connsiteY3" fmla="*/ 542989 h 606651"/>
                <a:gd name="connsiteX4" fmla="*/ 454390 w 518303"/>
                <a:gd name="connsiteY4" fmla="*/ 509450 h 606651"/>
                <a:gd name="connsiteX5" fmla="*/ 65313 w 518303"/>
                <a:gd name="connsiteY5" fmla="*/ 509450 h 606651"/>
                <a:gd name="connsiteX6" fmla="*/ 31723 w 518303"/>
                <a:gd name="connsiteY6" fmla="*/ 542989 h 606651"/>
                <a:gd name="connsiteX7" fmla="*/ 65313 w 518303"/>
                <a:gd name="connsiteY7" fmla="*/ 576528 h 606651"/>
                <a:gd name="connsiteX8" fmla="*/ 98902 w 518303"/>
                <a:gd name="connsiteY8" fmla="*/ 542989 h 606651"/>
                <a:gd name="connsiteX9" fmla="*/ 65313 w 518303"/>
                <a:gd name="connsiteY9" fmla="*/ 509450 h 606651"/>
                <a:gd name="connsiteX10" fmla="*/ 264303 w 518303"/>
                <a:gd name="connsiteY10" fmla="*/ 181847 h 606651"/>
                <a:gd name="connsiteX11" fmla="*/ 323331 w 518303"/>
                <a:gd name="connsiteY11" fmla="*/ 240664 h 606651"/>
                <a:gd name="connsiteX12" fmla="*/ 264303 w 518303"/>
                <a:gd name="connsiteY12" fmla="*/ 299481 h 606651"/>
                <a:gd name="connsiteX13" fmla="*/ 205275 w 518303"/>
                <a:gd name="connsiteY13" fmla="*/ 240664 h 606651"/>
                <a:gd name="connsiteX14" fmla="*/ 264303 w 518303"/>
                <a:gd name="connsiteY14" fmla="*/ 181847 h 606651"/>
                <a:gd name="connsiteX15" fmla="*/ 264361 w 518303"/>
                <a:gd name="connsiteY15" fmla="*/ 77326 h 606651"/>
                <a:gd name="connsiteX16" fmla="*/ 100768 w 518303"/>
                <a:gd name="connsiteY16" fmla="*/ 240673 h 606651"/>
                <a:gd name="connsiteX17" fmla="*/ 178832 w 518303"/>
                <a:gd name="connsiteY17" fmla="*/ 379953 h 606651"/>
                <a:gd name="connsiteX18" fmla="*/ 280378 w 518303"/>
                <a:gd name="connsiteY18" fmla="*/ 322657 h 606651"/>
                <a:gd name="connsiteX19" fmla="*/ 298572 w 518303"/>
                <a:gd name="connsiteY19" fmla="*/ 324831 h 606651"/>
                <a:gd name="connsiteX20" fmla="*/ 301994 w 518303"/>
                <a:gd name="connsiteY20" fmla="*/ 337098 h 606651"/>
                <a:gd name="connsiteX21" fmla="*/ 294685 w 518303"/>
                <a:gd name="connsiteY21" fmla="*/ 401225 h 606651"/>
                <a:gd name="connsiteX22" fmla="*/ 427954 w 518303"/>
                <a:gd name="connsiteY22" fmla="*/ 240673 h 606651"/>
                <a:gd name="connsiteX23" fmla="*/ 264361 w 518303"/>
                <a:gd name="connsiteY23" fmla="*/ 77326 h 606651"/>
                <a:gd name="connsiteX24" fmla="*/ 454390 w 518303"/>
                <a:gd name="connsiteY24" fmla="*/ 43166 h 606651"/>
                <a:gd name="connsiteX25" fmla="*/ 420800 w 518303"/>
                <a:gd name="connsiteY25" fmla="*/ 76705 h 606651"/>
                <a:gd name="connsiteX26" fmla="*/ 454390 w 518303"/>
                <a:gd name="connsiteY26" fmla="*/ 110243 h 606651"/>
                <a:gd name="connsiteX27" fmla="*/ 487979 w 518303"/>
                <a:gd name="connsiteY27" fmla="*/ 76705 h 606651"/>
                <a:gd name="connsiteX28" fmla="*/ 454390 w 518303"/>
                <a:gd name="connsiteY28" fmla="*/ 43166 h 606651"/>
                <a:gd name="connsiteX29" fmla="*/ 65313 w 518303"/>
                <a:gd name="connsiteY29" fmla="*/ 43166 h 606651"/>
                <a:gd name="connsiteX30" fmla="*/ 31723 w 518303"/>
                <a:gd name="connsiteY30" fmla="*/ 76705 h 606651"/>
                <a:gd name="connsiteX31" fmla="*/ 65313 w 518303"/>
                <a:gd name="connsiteY31" fmla="*/ 110243 h 606651"/>
                <a:gd name="connsiteX32" fmla="*/ 98902 w 518303"/>
                <a:gd name="connsiteY32" fmla="*/ 76705 h 606651"/>
                <a:gd name="connsiteX33" fmla="*/ 65313 w 518303"/>
                <a:gd name="connsiteY33" fmla="*/ 43166 h 606651"/>
                <a:gd name="connsiteX34" fmla="*/ 51784 w 518303"/>
                <a:gd name="connsiteY34" fmla="*/ 0 h 606651"/>
                <a:gd name="connsiteX35" fmla="*/ 466519 w 518303"/>
                <a:gd name="connsiteY35" fmla="*/ 0 h 606651"/>
                <a:gd name="connsiteX36" fmla="*/ 518303 w 518303"/>
                <a:gd name="connsiteY36" fmla="*/ 51706 h 606651"/>
                <a:gd name="connsiteX37" fmla="*/ 518303 w 518303"/>
                <a:gd name="connsiteY37" fmla="*/ 554790 h 606651"/>
                <a:gd name="connsiteX38" fmla="*/ 466519 w 518303"/>
                <a:gd name="connsiteY38" fmla="*/ 606651 h 606651"/>
                <a:gd name="connsiteX39" fmla="*/ 51784 w 518303"/>
                <a:gd name="connsiteY39" fmla="*/ 606651 h 606651"/>
                <a:gd name="connsiteX40" fmla="*/ 0 w 518303"/>
                <a:gd name="connsiteY40" fmla="*/ 554790 h 606651"/>
                <a:gd name="connsiteX41" fmla="*/ 0 w 518303"/>
                <a:gd name="connsiteY41" fmla="*/ 51706 h 606651"/>
                <a:gd name="connsiteX42" fmla="*/ 51784 w 518303"/>
                <a:gd name="connsiteY42"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8303" h="606651">
                  <a:moveTo>
                    <a:pt x="454390" y="509450"/>
                  </a:moveTo>
                  <a:cubicBezTo>
                    <a:pt x="435729" y="509450"/>
                    <a:pt x="420800" y="524512"/>
                    <a:pt x="420800" y="542989"/>
                  </a:cubicBezTo>
                  <a:cubicBezTo>
                    <a:pt x="420800" y="561622"/>
                    <a:pt x="435729" y="576528"/>
                    <a:pt x="454390" y="576528"/>
                  </a:cubicBezTo>
                  <a:cubicBezTo>
                    <a:pt x="472895" y="576528"/>
                    <a:pt x="487979" y="561622"/>
                    <a:pt x="487979" y="542989"/>
                  </a:cubicBezTo>
                  <a:cubicBezTo>
                    <a:pt x="487979" y="524512"/>
                    <a:pt x="472895" y="509450"/>
                    <a:pt x="454390" y="509450"/>
                  </a:cubicBezTo>
                  <a:close/>
                  <a:moveTo>
                    <a:pt x="65313" y="509450"/>
                  </a:moveTo>
                  <a:cubicBezTo>
                    <a:pt x="46652" y="509450"/>
                    <a:pt x="31723" y="524512"/>
                    <a:pt x="31723" y="542989"/>
                  </a:cubicBezTo>
                  <a:cubicBezTo>
                    <a:pt x="31723" y="561622"/>
                    <a:pt x="46652" y="576528"/>
                    <a:pt x="65313" y="576528"/>
                  </a:cubicBezTo>
                  <a:cubicBezTo>
                    <a:pt x="83818" y="576528"/>
                    <a:pt x="98902" y="561622"/>
                    <a:pt x="98902" y="542989"/>
                  </a:cubicBezTo>
                  <a:cubicBezTo>
                    <a:pt x="98902" y="524512"/>
                    <a:pt x="83818" y="509450"/>
                    <a:pt x="65313" y="509450"/>
                  </a:cubicBezTo>
                  <a:close/>
                  <a:moveTo>
                    <a:pt x="264303" y="181847"/>
                  </a:moveTo>
                  <a:cubicBezTo>
                    <a:pt x="296903" y="181847"/>
                    <a:pt x="323331" y="208180"/>
                    <a:pt x="323331" y="240664"/>
                  </a:cubicBezTo>
                  <a:cubicBezTo>
                    <a:pt x="323331" y="273148"/>
                    <a:pt x="296903" y="299481"/>
                    <a:pt x="264303" y="299481"/>
                  </a:cubicBezTo>
                  <a:cubicBezTo>
                    <a:pt x="231703" y="299481"/>
                    <a:pt x="205275" y="273148"/>
                    <a:pt x="205275" y="240664"/>
                  </a:cubicBezTo>
                  <a:cubicBezTo>
                    <a:pt x="205275" y="208180"/>
                    <a:pt x="231703" y="181847"/>
                    <a:pt x="264303" y="181847"/>
                  </a:cubicBezTo>
                  <a:close/>
                  <a:moveTo>
                    <a:pt x="264361" y="77326"/>
                  </a:moveTo>
                  <a:cubicBezTo>
                    <a:pt x="174012" y="77326"/>
                    <a:pt x="100768" y="150459"/>
                    <a:pt x="100768" y="240673"/>
                  </a:cubicBezTo>
                  <a:cubicBezTo>
                    <a:pt x="100768" y="299677"/>
                    <a:pt x="131869" y="351227"/>
                    <a:pt x="178832" y="379953"/>
                  </a:cubicBezTo>
                  <a:lnTo>
                    <a:pt x="280378" y="322657"/>
                  </a:lnTo>
                  <a:cubicBezTo>
                    <a:pt x="286909" y="319086"/>
                    <a:pt x="294218" y="320018"/>
                    <a:pt x="298572" y="324831"/>
                  </a:cubicBezTo>
                  <a:cubicBezTo>
                    <a:pt x="301371" y="327936"/>
                    <a:pt x="302616" y="332284"/>
                    <a:pt x="301994" y="337098"/>
                  </a:cubicBezTo>
                  <a:lnTo>
                    <a:pt x="294685" y="401225"/>
                  </a:lnTo>
                  <a:cubicBezTo>
                    <a:pt x="370572" y="387095"/>
                    <a:pt x="427954" y="320639"/>
                    <a:pt x="427954" y="240673"/>
                  </a:cubicBezTo>
                  <a:cubicBezTo>
                    <a:pt x="427954" y="150459"/>
                    <a:pt x="354710" y="77326"/>
                    <a:pt x="264361" y="77326"/>
                  </a:cubicBezTo>
                  <a:close/>
                  <a:moveTo>
                    <a:pt x="454390" y="43166"/>
                  </a:moveTo>
                  <a:cubicBezTo>
                    <a:pt x="435729" y="43166"/>
                    <a:pt x="420800" y="58072"/>
                    <a:pt x="420800" y="76705"/>
                  </a:cubicBezTo>
                  <a:cubicBezTo>
                    <a:pt x="420800" y="95182"/>
                    <a:pt x="435729" y="110243"/>
                    <a:pt x="454390" y="110243"/>
                  </a:cubicBezTo>
                  <a:cubicBezTo>
                    <a:pt x="472895" y="110243"/>
                    <a:pt x="487979" y="95182"/>
                    <a:pt x="487979" y="76705"/>
                  </a:cubicBezTo>
                  <a:cubicBezTo>
                    <a:pt x="487979" y="58072"/>
                    <a:pt x="472895" y="43166"/>
                    <a:pt x="454390" y="43166"/>
                  </a:cubicBezTo>
                  <a:close/>
                  <a:moveTo>
                    <a:pt x="65313" y="43166"/>
                  </a:moveTo>
                  <a:cubicBezTo>
                    <a:pt x="46652" y="43166"/>
                    <a:pt x="31723" y="58072"/>
                    <a:pt x="31723" y="76705"/>
                  </a:cubicBezTo>
                  <a:cubicBezTo>
                    <a:pt x="31723" y="95182"/>
                    <a:pt x="46652" y="110243"/>
                    <a:pt x="65313" y="110243"/>
                  </a:cubicBezTo>
                  <a:cubicBezTo>
                    <a:pt x="83818" y="110243"/>
                    <a:pt x="98902" y="95182"/>
                    <a:pt x="98902" y="76705"/>
                  </a:cubicBezTo>
                  <a:cubicBezTo>
                    <a:pt x="98902" y="58072"/>
                    <a:pt x="83818" y="43166"/>
                    <a:pt x="65313" y="43166"/>
                  </a:cubicBezTo>
                  <a:close/>
                  <a:moveTo>
                    <a:pt x="51784" y="0"/>
                  </a:moveTo>
                  <a:lnTo>
                    <a:pt x="466519" y="0"/>
                  </a:lnTo>
                  <a:cubicBezTo>
                    <a:pt x="495133" y="0"/>
                    <a:pt x="518303" y="23135"/>
                    <a:pt x="518303" y="51706"/>
                  </a:cubicBezTo>
                  <a:lnTo>
                    <a:pt x="518303" y="554790"/>
                  </a:lnTo>
                  <a:cubicBezTo>
                    <a:pt x="518303" y="583360"/>
                    <a:pt x="495133" y="606651"/>
                    <a:pt x="466519" y="606651"/>
                  </a:cubicBezTo>
                  <a:lnTo>
                    <a:pt x="51784" y="606651"/>
                  </a:lnTo>
                  <a:cubicBezTo>
                    <a:pt x="23170" y="606651"/>
                    <a:pt x="0" y="583360"/>
                    <a:pt x="0" y="554790"/>
                  </a:cubicBezTo>
                  <a:lnTo>
                    <a:pt x="0" y="51706"/>
                  </a:lnTo>
                  <a:cubicBezTo>
                    <a:pt x="0" y="23135"/>
                    <a:pt x="23170" y="0"/>
                    <a:pt x="51784" y="0"/>
                  </a:cubicBezTo>
                  <a:close/>
                </a:path>
              </a:pathLst>
            </a:custGeom>
            <a:solidFill>
              <a:schemeClr val="bg1">
                <a:lumMod val="85000"/>
              </a:schemeClr>
            </a:solidFill>
            <a:ln>
              <a:noFill/>
            </a:ln>
          </p:spPr>
        </p:sp>
        <p:sp>
          <p:nvSpPr>
            <p:cNvPr id="14" name="矩形 13">
              <a:extLst>
                <a:ext uri="{FF2B5EF4-FFF2-40B4-BE49-F238E27FC236}">
                  <a16:creationId xmlns:a16="http://schemas.microsoft.com/office/drawing/2014/main" id="{7464B1AC-872C-49FB-BB2D-1CCE7F779088}"/>
                </a:ext>
              </a:extLst>
            </p:cNvPr>
            <p:cNvSpPr/>
            <p:nvPr/>
          </p:nvSpPr>
          <p:spPr>
            <a:xfrm>
              <a:off x="7391845" y="5593555"/>
              <a:ext cx="1144865"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1T HDD 7200rpm</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voip-router_16850">
              <a:extLst>
                <a:ext uri="{FF2B5EF4-FFF2-40B4-BE49-F238E27FC236}">
                  <a16:creationId xmlns:a16="http://schemas.microsoft.com/office/drawing/2014/main" id="{A9F67F56-6D51-4FD8-85FB-B14733847E2E}"/>
                </a:ext>
              </a:extLst>
            </p:cNvPr>
            <p:cNvSpPr>
              <a:spLocks noChangeAspect="1"/>
            </p:cNvSpPr>
            <p:nvPr/>
          </p:nvSpPr>
          <p:spPr bwMode="auto">
            <a:xfrm>
              <a:off x="9402400" y="5574614"/>
              <a:ext cx="396188" cy="268714"/>
            </a:xfrm>
            <a:custGeom>
              <a:avLst/>
              <a:gdLst>
                <a:gd name="connsiteX0" fmla="*/ 282244 w 605310"/>
                <a:gd name="connsiteY0" fmla="*/ 371180 h 410550"/>
                <a:gd name="connsiteX1" fmla="*/ 268076 w 605310"/>
                <a:gd name="connsiteY1" fmla="*/ 385331 h 410550"/>
                <a:gd name="connsiteX2" fmla="*/ 282244 w 605310"/>
                <a:gd name="connsiteY2" fmla="*/ 399481 h 410550"/>
                <a:gd name="connsiteX3" fmla="*/ 321242 w 605310"/>
                <a:gd name="connsiteY3" fmla="*/ 399481 h 410550"/>
                <a:gd name="connsiteX4" fmla="*/ 335410 w 605310"/>
                <a:gd name="connsiteY4" fmla="*/ 385331 h 410550"/>
                <a:gd name="connsiteX5" fmla="*/ 321242 w 605310"/>
                <a:gd name="connsiteY5" fmla="*/ 371180 h 410550"/>
                <a:gd name="connsiteX6" fmla="*/ 296272 w 605310"/>
                <a:gd name="connsiteY6" fmla="*/ 304208 h 410550"/>
                <a:gd name="connsiteX7" fmla="*/ 307214 w 605310"/>
                <a:gd name="connsiteY7" fmla="*/ 304208 h 410550"/>
                <a:gd name="connsiteX8" fmla="*/ 307214 w 605310"/>
                <a:gd name="connsiteY8" fmla="*/ 360251 h 410550"/>
                <a:gd name="connsiteX9" fmla="*/ 321242 w 605310"/>
                <a:gd name="connsiteY9" fmla="*/ 360251 h 410550"/>
                <a:gd name="connsiteX10" fmla="*/ 345791 w 605310"/>
                <a:gd name="connsiteY10" fmla="*/ 379866 h 410550"/>
                <a:gd name="connsiteX11" fmla="*/ 605310 w 605310"/>
                <a:gd name="connsiteY11" fmla="*/ 379866 h 410550"/>
                <a:gd name="connsiteX12" fmla="*/ 605310 w 605310"/>
                <a:gd name="connsiteY12" fmla="*/ 390935 h 410550"/>
                <a:gd name="connsiteX13" fmla="*/ 345791 w 605310"/>
                <a:gd name="connsiteY13" fmla="*/ 390935 h 410550"/>
                <a:gd name="connsiteX14" fmla="*/ 321242 w 605310"/>
                <a:gd name="connsiteY14" fmla="*/ 410550 h 410550"/>
                <a:gd name="connsiteX15" fmla="*/ 282244 w 605310"/>
                <a:gd name="connsiteY15" fmla="*/ 410550 h 410550"/>
                <a:gd name="connsiteX16" fmla="*/ 257695 w 605310"/>
                <a:gd name="connsiteY16" fmla="*/ 390935 h 410550"/>
                <a:gd name="connsiteX17" fmla="*/ 0 w 605310"/>
                <a:gd name="connsiteY17" fmla="*/ 390935 h 410550"/>
                <a:gd name="connsiteX18" fmla="*/ 0 w 605310"/>
                <a:gd name="connsiteY18" fmla="*/ 379866 h 410550"/>
                <a:gd name="connsiteX19" fmla="*/ 257695 w 605310"/>
                <a:gd name="connsiteY19" fmla="*/ 379866 h 410550"/>
                <a:gd name="connsiteX20" fmla="*/ 282244 w 605310"/>
                <a:gd name="connsiteY20" fmla="*/ 360251 h 410550"/>
                <a:gd name="connsiteX21" fmla="*/ 296272 w 605310"/>
                <a:gd name="connsiteY21" fmla="*/ 360251 h 410550"/>
                <a:gd name="connsiteX22" fmla="*/ 308406 w 605310"/>
                <a:gd name="connsiteY22" fmla="*/ 250296 h 410550"/>
                <a:gd name="connsiteX23" fmla="*/ 317615 w 605310"/>
                <a:gd name="connsiteY23" fmla="*/ 259470 h 410550"/>
                <a:gd name="connsiteX24" fmla="*/ 308406 w 605310"/>
                <a:gd name="connsiteY24" fmla="*/ 268644 h 410550"/>
                <a:gd name="connsiteX25" fmla="*/ 299197 w 605310"/>
                <a:gd name="connsiteY25" fmla="*/ 259470 h 410550"/>
                <a:gd name="connsiteX26" fmla="*/ 308406 w 605310"/>
                <a:gd name="connsiteY26" fmla="*/ 250296 h 410550"/>
                <a:gd name="connsiteX27" fmla="*/ 283648 w 605310"/>
                <a:gd name="connsiteY27" fmla="*/ 250296 h 410550"/>
                <a:gd name="connsiteX28" fmla="*/ 292917 w 605310"/>
                <a:gd name="connsiteY28" fmla="*/ 259399 h 410550"/>
                <a:gd name="connsiteX29" fmla="*/ 283648 w 605310"/>
                <a:gd name="connsiteY29" fmla="*/ 268643 h 410550"/>
                <a:gd name="connsiteX30" fmla="*/ 283648 w 605310"/>
                <a:gd name="connsiteY30" fmla="*/ 250296 h 410550"/>
                <a:gd name="connsiteX31" fmla="*/ 256152 w 605310"/>
                <a:gd name="connsiteY31" fmla="*/ 250296 h 410550"/>
                <a:gd name="connsiteX32" fmla="*/ 265255 w 605310"/>
                <a:gd name="connsiteY32" fmla="*/ 259470 h 410550"/>
                <a:gd name="connsiteX33" fmla="*/ 256152 w 605310"/>
                <a:gd name="connsiteY33" fmla="*/ 268644 h 410550"/>
                <a:gd name="connsiteX34" fmla="*/ 247049 w 605310"/>
                <a:gd name="connsiteY34" fmla="*/ 259470 h 410550"/>
                <a:gd name="connsiteX35" fmla="*/ 256152 w 605310"/>
                <a:gd name="connsiteY35" fmla="*/ 250296 h 410550"/>
                <a:gd name="connsiteX36" fmla="*/ 453806 w 605310"/>
                <a:gd name="connsiteY36" fmla="*/ 245136 h 410550"/>
                <a:gd name="connsiteX37" fmla="*/ 445259 w 605310"/>
                <a:gd name="connsiteY37" fmla="*/ 253683 h 410550"/>
                <a:gd name="connsiteX38" fmla="*/ 453806 w 605310"/>
                <a:gd name="connsiteY38" fmla="*/ 262230 h 410550"/>
                <a:gd name="connsiteX39" fmla="*/ 462353 w 605310"/>
                <a:gd name="connsiteY39" fmla="*/ 253683 h 410550"/>
                <a:gd name="connsiteX40" fmla="*/ 453806 w 605310"/>
                <a:gd name="connsiteY40" fmla="*/ 245136 h 410550"/>
                <a:gd name="connsiteX41" fmla="*/ 114739 w 605310"/>
                <a:gd name="connsiteY41" fmla="*/ 239499 h 410550"/>
                <a:gd name="connsiteX42" fmla="*/ 216565 w 605310"/>
                <a:gd name="connsiteY42" fmla="*/ 239499 h 410550"/>
                <a:gd name="connsiteX43" fmla="*/ 216565 w 605310"/>
                <a:gd name="connsiteY43" fmla="*/ 253683 h 410550"/>
                <a:gd name="connsiteX44" fmla="*/ 114739 w 605310"/>
                <a:gd name="connsiteY44" fmla="*/ 253683 h 410550"/>
                <a:gd name="connsiteX45" fmla="*/ 453806 w 605310"/>
                <a:gd name="connsiteY45" fmla="*/ 234066 h 410550"/>
                <a:gd name="connsiteX46" fmla="*/ 473423 w 605310"/>
                <a:gd name="connsiteY46" fmla="*/ 253683 h 410550"/>
                <a:gd name="connsiteX47" fmla="*/ 453806 w 605310"/>
                <a:gd name="connsiteY47" fmla="*/ 273300 h 410550"/>
                <a:gd name="connsiteX48" fmla="*/ 434189 w 605310"/>
                <a:gd name="connsiteY48" fmla="*/ 253683 h 410550"/>
                <a:gd name="connsiteX49" fmla="*/ 453806 w 605310"/>
                <a:gd name="connsiteY49" fmla="*/ 234066 h 410550"/>
                <a:gd name="connsiteX50" fmla="*/ 95691 w 605310"/>
                <a:gd name="connsiteY50" fmla="*/ 223290 h 410550"/>
                <a:gd name="connsiteX51" fmla="*/ 95691 w 605310"/>
                <a:gd name="connsiteY51" fmla="*/ 290390 h 410550"/>
                <a:gd name="connsiteX52" fmla="*/ 507855 w 605310"/>
                <a:gd name="connsiteY52" fmla="*/ 290390 h 410550"/>
                <a:gd name="connsiteX53" fmla="*/ 507855 w 605310"/>
                <a:gd name="connsiteY53" fmla="*/ 223290 h 410550"/>
                <a:gd name="connsiteX54" fmla="*/ 250848 w 605310"/>
                <a:gd name="connsiteY54" fmla="*/ 41744 h 410550"/>
                <a:gd name="connsiteX55" fmla="*/ 224895 w 605310"/>
                <a:gd name="connsiteY55" fmla="*/ 42165 h 410550"/>
                <a:gd name="connsiteX56" fmla="*/ 215075 w 605310"/>
                <a:gd name="connsiteY56" fmla="*/ 48188 h 410550"/>
                <a:gd name="connsiteX57" fmla="*/ 215356 w 605310"/>
                <a:gd name="connsiteY57" fmla="*/ 48328 h 410550"/>
                <a:gd name="connsiteX58" fmla="*/ 207219 w 605310"/>
                <a:gd name="connsiteY58" fmla="*/ 57293 h 410550"/>
                <a:gd name="connsiteX59" fmla="*/ 203572 w 605310"/>
                <a:gd name="connsiteY59" fmla="*/ 66259 h 410550"/>
                <a:gd name="connsiteX60" fmla="*/ 264176 w 605310"/>
                <a:gd name="connsiteY60" fmla="*/ 140922 h 410550"/>
                <a:gd name="connsiteX61" fmla="*/ 385524 w 605310"/>
                <a:gd name="connsiteY61" fmla="*/ 178184 h 410550"/>
                <a:gd name="connsiteX62" fmla="*/ 400254 w 605310"/>
                <a:gd name="connsiteY62" fmla="*/ 175943 h 410550"/>
                <a:gd name="connsiteX63" fmla="*/ 414564 w 605310"/>
                <a:gd name="connsiteY63" fmla="*/ 170900 h 410550"/>
                <a:gd name="connsiteX64" fmla="*/ 414844 w 605310"/>
                <a:gd name="connsiteY64" fmla="*/ 171040 h 410550"/>
                <a:gd name="connsiteX65" fmla="*/ 424805 w 605310"/>
                <a:gd name="connsiteY65" fmla="*/ 165016 h 410550"/>
                <a:gd name="connsiteX66" fmla="*/ 425225 w 605310"/>
                <a:gd name="connsiteY66" fmla="*/ 149047 h 410550"/>
                <a:gd name="connsiteX67" fmla="*/ 390154 w 605310"/>
                <a:gd name="connsiteY67" fmla="*/ 127474 h 410550"/>
                <a:gd name="connsiteX68" fmla="*/ 364341 w 605310"/>
                <a:gd name="connsiteY68" fmla="*/ 127755 h 410550"/>
                <a:gd name="connsiteX69" fmla="*/ 346524 w 605310"/>
                <a:gd name="connsiteY69" fmla="*/ 138681 h 410550"/>
                <a:gd name="connsiteX70" fmla="*/ 343157 w 605310"/>
                <a:gd name="connsiteY70" fmla="*/ 137560 h 410550"/>
                <a:gd name="connsiteX71" fmla="*/ 300510 w 605310"/>
                <a:gd name="connsiteY71" fmla="*/ 118509 h 410550"/>
                <a:gd name="connsiteX72" fmla="*/ 269647 w 605310"/>
                <a:gd name="connsiteY72" fmla="*/ 92314 h 410550"/>
                <a:gd name="connsiteX73" fmla="*/ 267823 w 605310"/>
                <a:gd name="connsiteY73" fmla="*/ 90213 h 410550"/>
                <a:gd name="connsiteX74" fmla="*/ 279607 w 605310"/>
                <a:gd name="connsiteY74" fmla="*/ 82928 h 410550"/>
                <a:gd name="connsiteX75" fmla="*/ 285499 w 605310"/>
                <a:gd name="connsiteY75" fmla="*/ 79286 h 410550"/>
                <a:gd name="connsiteX76" fmla="*/ 285920 w 605310"/>
                <a:gd name="connsiteY76" fmla="*/ 63457 h 410550"/>
                <a:gd name="connsiteX77" fmla="*/ 138198 w 605310"/>
                <a:gd name="connsiteY77" fmla="*/ 0 h 410550"/>
                <a:gd name="connsiteX78" fmla="*/ 476571 w 605310"/>
                <a:gd name="connsiteY78" fmla="*/ 0 h 410550"/>
                <a:gd name="connsiteX79" fmla="*/ 518797 w 605310"/>
                <a:gd name="connsiteY79" fmla="*/ 216707 h 410550"/>
                <a:gd name="connsiteX80" fmla="*/ 518797 w 605310"/>
                <a:gd name="connsiteY80" fmla="*/ 223290 h 410550"/>
                <a:gd name="connsiteX81" fmla="*/ 518797 w 605310"/>
                <a:gd name="connsiteY81" fmla="*/ 301456 h 410550"/>
                <a:gd name="connsiteX82" fmla="*/ 84608 w 605310"/>
                <a:gd name="connsiteY82" fmla="*/ 301456 h 410550"/>
                <a:gd name="connsiteX83" fmla="*/ 84608 w 605310"/>
                <a:gd name="connsiteY83" fmla="*/ 223290 h 410550"/>
                <a:gd name="connsiteX84" fmla="*/ 84608 w 605310"/>
                <a:gd name="connsiteY84" fmla="*/ 217127 h 4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5310" h="410550">
                  <a:moveTo>
                    <a:pt x="282244" y="371180"/>
                  </a:moveTo>
                  <a:cubicBezTo>
                    <a:pt x="274529" y="371180"/>
                    <a:pt x="268076" y="377625"/>
                    <a:pt x="268076" y="385331"/>
                  </a:cubicBezTo>
                  <a:cubicBezTo>
                    <a:pt x="268076" y="393177"/>
                    <a:pt x="274529" y="399481"/>
                    <a:pt x="282244" y="399481"/>
                  </a:cubicBezTo>
                  <a:lnTo>
                    <a:pt x="321242" y="399481"/>
                  </a:lnTo>
                  <a:cubicBezTo>
                    <a:pt x="328958" y="399481"/>
                    <a:pt x="335410" y="393177"/>
                    <a:pt x="335410" y="385331"/>
                  </a:cubicBezTo>
                  <a:cubicBezTo>
                    <a:pt x="335410" y="377625"/>
                    <a:pt x="328958" y="371180"/>
                    <a:pt x="321242" y="371180"/>
                  </a:cubicBezTo>
                  <a:close/>
                  <a:moveTo>
                    <a:pt x="296272" y="304208"/>
                  </a:moveTo>
                  <a:lnTo>
                    <a:pt x="307214" y="304208"/>
                  </a:lnTo>
                  <a:lnTo>
                    <a:pt x="307214" y="360251"/>
                  </a:lnTo>
                  <a:lnTo>
                    <a:pt x="321242" y="360251"/>
                  </a:lnTo>
                  <a:cubicBezTo>
                    <a:pt x="333166" y="360251"/>
                    <a:pt x="343266" y="368658"/>
                    <a:pt x="345791" y="379866"/>
                  </a:cubicBezTo>
                  <a:lnTo>
                    <a:pt x="605310" y="379866"/>
                  </a:lnTo>
                  <a:lnTo>
                    <a:pt x="605310" y="390935"/>
                  </a:lnTo>
                  <a:lnTo>
                    <a:pt x="345791" y="390935"/>
                  </a:lnTo>
                  <a:cubicBezTo>
                    <a:pt x="343266" y="402144"/>
                    <a:pt x="333166" y="410550"/>
                    <a:pt x="321242" y="410550"/>
                  </a:cubicBezTo>
                  <a:lnTo>
                    <a:pt x="282244" y="410550"/>
                  </a:lnTo>
                  <a:cubicBezTo>
                    <a:pt x="270320" y="410550"/>
                    <a:pt x="260361" y="402144"/>
                    <a:pt x="257695" y="390935"/>
                  </a:cubicBezTo>
                  <a:lnTo>
                    <a:pt x="0" y="390935"/>
                  </a:lnTo>
                  <a:lnTo>
                    <a:pt x="0" y="379866"/>
                  </a:lnTo>
                  <a:lnTo>
                    <a:pt x="257695" y="379866"/>
                  </a:lnTo>
                  <a:cubicBezTo>
                    <a:pt x="260220" y="368658"/>
                    <a:pt x="270320" y="360251"/>
                    <a:pt x="282244" y="360251"/>
                  </a:cubicBezTo>
                  <a:lnTo>
                    <a:pt x="296272" y="360251"/>
                  </a:lnTo>
                  <a:close/>
                  <a:moveTo>
                    <a:pt x="308406" y="250296"/>
                  </a:moveTo>
                  <a:cubicBezTo>
                    <a:pt x="313492" y="250296"/>
                    <a:pt x="317615" y="254403"/>
                    <a:pt x="317615" y="259470"/>
                  </a:cubicBezTo>
                  <a:cubicBezTo>
                    <a:pt x="317615" y="264537"/>
                    <a:pt x="313492" y="268644"/>
                    <a:pt x="308406" y="268644"/>
                  </a:cubicBezTo>
                  <a:cubicBezTo>
                    <a:pt x="303320" y="268644"/>
                    <a:pt x="299197" y="264537"/>
                    <a:pt x="299197" y="259470"/>
                  </a:cubicBezTo>
                  <a:cubicBezTo>
                    <a:pt x="299197" y="254403"/>
                    <a:pt x="303320" y="250296"/>
                    <a:pt x="308406" y="250296"/>
                  </a:cubicBezTo>
                  <a:close/>
                  <a:moveTo>
                    <a:pt x="283648" y="250296"/>
                  </a:moveTo>
                  <a:cubicBezTo>
                    <a:pt x="288704" y="250296"/>
                    <a:pt x="292917" y="254358"/>
                    <a:pt x="292917" y="259399"/>
                  </a:cubicBezTo>
                  <a:cubicBezTo>
                    <a:pt x="292917" y="264581"/>
                    <a:pt x="288704" y="268643"/>
                    <a:pt x="283648" y="268643"/>
                  </a:cubicBezTo>
                  <a:cubicBezTo>
                    <a:pt x="278592" y="268643"/>
                    <a:pt x="278592" y="250296"/>
                    <a:pt x="283648" y="250296"/>
                  </a:cubicBezTo>
                  <a:close/>
                  <a:moveTo>
                    <a:pt x="256152" y="250296"/>
                  </a:moveTo>
                  <a:cubicBezTo>
                    <a:pt x="261179" y="250296"/>
                    <a:pt x="265255" y="254403"/>
                    <a:pt x="265255" y="259470"/>
                  </a:cubicBezTo>
                  <a:cubicBezTo>
                    <a:pt x="265255" y="264537"/>
                    <a:pt x="261179" y="268644"/>
                    <a:pt x="256152" y="268644"/>
                  </a:cubicBezTo>
                  <a:cubicBezTo>
                    <a:pt x="251125" y="268644"/>
                    <a:pt x="247049" y="264537"/>
                    <a:pt x="247049" y="259470"/>
                  </a:cubicBezTo>
                  <a:cubicBezTo>
                    <a:pt x="247049" y="254403"/>
                    <a:pt x="251125" y="250296"/>
                    <a:pt x="256152" y="250296"/>
                  </a:cubicBezTo>
                  <a:close/>
                  <a:moveTo>
                    <a:pt x="453806" y="245136"/>
                  </a:moveTo>
                  <a:cubicBezTo>
                    <a:pt x="449042" y="245136"/>
                    <a:pt x="445259" y="248919"/>
                    <a:pt x="445259" y="253683"/>
                  </a:cubicBezTo>
                  <a:cubicBezTo>
                    <a:pt x="445259" y="258447"/>
                    <a:pt x="449042" y="262230"/>
                    <a:pt x="453806" y="262230"/>
                  </a:cubicBezTo>
                  <a:cubicBezTo>
                    <a:pt x="458570" y="262230"/>
                    <a:pt x="462353" y="258447"/>
                    <a:pt x="462353" y="253683"/>
                  </a:cubicBezTo>
                  <a:cubicBezTo>
                    <a:pt x="462353" y="248919"/>
                    <a:pt x="458570" y="245136"/>
                    <a:pt x="453806" y="245136"/>
                  </a:cubicBezTo>
                  <a:close/>
                  <a:moveTo>
                    <a:pt x="114739" y="239499"/>
                  </a:moveTo>
                  <a:lnTo>
                    <a:pt x="216565" y="239499"/>
                  </a:lnTo>
                  <a:lnTo>
                    <a:pt x="216565" y="253683"/>
                  </a:lnTo>
                  <a:lnTo>
                    <a:pt x="114739" y="253683"/>
                  </a:lnTo>
                  <a:close/>
                  <a:moveTo>
                    <a:pt x="453806" y="234066"/>
                  </a:moveTo>
                  <a:cubicBezTo>
                    <a:pt x="464595" y="234066"/>
                    <a:pt x="473423" y="242894"/>
                    <a:pt x="473423" y="253683"/>
                  </a:cubicBezTo>
                  <a:cubicBezTo>
                    <a:pt x="473423" y="264472"/>
                    <a:pt x="464595" y="273300"/>
                    <a:pt x="453806" y="273300"/>
                  </a:cubicBezTo>
                  <a:cubicBezTo>
                    <a:pt x="443017" y="273300"/>
                    <a:pt x="434189" y="264472"/>
                    <a:pt x="434189" y="253683"/>
                  </a:cubicBezTo>
                  <a:cubicBezTo>
                    <a:pt x="434189" y="242894"/>
                    <a:pt x="443017" y="234066"/>
                    <a:pt x="453806" y="234066"/>
                  </a:cubicBezTo>
                  <a:close/>
                  <a:moveTo>
                    <a:pt x="95691" y="223290"/>
                  </a:moveTo>
                  <a:lnTo>
                    <a:pt x="95691" y="290390"/>
                  </a:lnTo>
                  <a:lnTo>
                    <a:pt x="507855" y="290390"/>
                  </a:lnTo>
                  <a:lnTo>
                    <a:pt x="507855" y="223290"/>
                  </a:lnTo>
                  <a:close/>
                  <a:moveTo>
                    <a:pt x="250848" y="41744"/>
                  </a:moveTo>
                  <a:cubicBezTo>
                    <a:pt x="243834" y="37542"/>
                    <a:pt x="232190" y="37682"/>
                    <a:pt x="224895" y="42165"/>
                  </a:cubicBezTo>
                  <a:lnTo>
                    <a:pt x="215075" y="48188"/>
                  </a:lnTo>
                  <a:lnTo>
                    <a:pt x="215356" y="48328"/>
                  </a:lnTo>
                  <a:cubicBezTo>
                    <a:pt x="211989" y="50990"/>
                    <a:pt x="209183" y="54072"/>
                    <a:pt x="207219" y="57293"/>
                  </a:cubicBezTo>
                  <a:cubicBezTo>
                    <a:pt x="205255" y="60375"/>
                    <a:pt x="204133" y="63317"/>
                    <a:pt x="203572" y="66259"/>
                  </a:cubicBezTo>
                  <a:cubicBezTo>
                    <a:pt x="198942" y="89933"/>
                    <a:pt x="216478" y="111505"/>
                    <a:pt x="264176" y="140922"/>
                  </a:cubicBezTo>
                  <a:cubicBezTo>
                    <a:pt x="330111" y="181406"/>
                    <a:pt x="383280" y="178324"/>
                    <a:pt x="385524" y="178184"/>
                  </a:cubicBezTo>
                  <a:cubicBezTo>
                    <a:pt x="390574" y="177904"/>
                    <a:pt x="395344" y="177063"/>
                    <a:pt x="400254" y="175943"/>
                  </a:cubicBezTo>
                  <a:cubicBezTo>
                    <a:pt x="405445" y="174682"/>
                    <a:pt x="410355" y="173001"/>
                    <a:pt x="414564" y="170900"/>
                  </a:cubicBezTo>
                  <a:lnTo>
                    <a:pt x="414844" y="171040"/>
                  </a:lnTo>
                  <a:lnTo>
                    <a:pt x="424805" y="165016"/>
                  </a:lnTo>
                  <a:cubicBezTo>
                    <a:pt x="432100" y="160534"/>
                    <a:pt x="432240" y="153390"/>
                    <a:pt x="425225" y="149047"/>
                  </a:cubicBezTo>
                  <a:lnTo>
                    <a:pt x="390154" y="127474"/>
                  </a:lnTo>
                  <a:cubicBezTo>
                    <a:pt x="383139" y="123272"/>
                    <a:pt x="371495" y="123412"/>
                    <a:pt x="364341" y="127755"/>
                  </a:cubicBezTo>
                  <a:lnTo>
                    <a:pt x="346524" y="138681"/>
                  </a:lnTo>
                  <a:cubicBezTo>
                    <a:pt x="345542" y="138401"/>
                    <a:pt x="344280" y="137981"/>
                    <a:pt x="343157" y="137560"/>
                  </a:cubicBezTo>
                  <a:cubicBezTo>
                    <a:pt x="331934" y="133638"/>
                    <a:pt x="316643" y="128455"/>
                    <a:pt x="300510" y="118509"/>
                  </a:cubicBezTo>
                  <a:cubicBezTo>
                    <a:pt x="284377" y="108563"/>
                    <a:pt x="275820" y="99178"/>
                    <a:pt x="269647" y="92314"/>
                  </a:cubicBezTo>
                  <a:cubicBezTo>
                    <a:pt x="268945" y="91613"/>
                    <a:pt x="268384" y="90913"/>
                    <a:pt x="267823" y="90213"/>
                  </a:cubicBezTo>
                  <a:lnTo>
                    <a:pt x="279607" y="82928"/>
                  </a:lnTo>
                  <a:lnTo>
                    <a:pt x="285499" y="79286"/>
                  </a:lnTo>
                  <a:cubicBezTo>
                    <a:pt x="292654" y="74804"/>
                    <a:pt x="292935" y="67660"/>
                    <a:pt x="285920" y="63457"/>
                  </a:cubicBezTo>
                  <a:close/>
                  <a:moveTo>
                    <a:pt x="138198" y="0"/>
                  </a:moveTo>
                  <a:lnTo>
                    <a:pt x="476571" y="0"/>
                  </a:lnTo>
                  <a:lnTo>
                    <a:pt x="518797" y="216707"/>
                  </a:lnTo>
                  <a:lnTo>
                    <a:pt x="518797" y="223290"/>
                  </a:lnTo>
                  <a:lnTo>
                    <a:pt x="518797" y="301456"/>
                  </a:lnTo>
                  <a:lnTo>
                    <a:pt x="84608" y="301456"/>
                  </a:lnTo>
                  <a:lnTo>
                    <a:pt x="84608" y="223290"/>
                  </a:lnTo>
                  <a:lnTo>
                    <a:pt x="84608" y="217127"/>
                  </a:lnTo>
                  <a:close/>
                </a:path>
              </a:pathLst>
            </a:custGeom>
            <a:solidFill>
              <a:schemeClr val="bg1">
                <a:lumMod val="85000"/>
              </a:schemeClr>
            </a:solidFill>
            <a:ln>
              <a:noFill/>
            </a:ln>
          </p:spPr>
        </p:sp>
        <p:sp>
          <p:nvSpPr>
            <p:cNvPr id="15" name="矩形 14">
              <a:extLst>
                <a:ext uri="{FF2B5EF4-FFF2-40B4-BE49-F238E27FC236}">
                  <a16:creationId xmlns:a16="http://schemas.microsoft.com/office/drawing/2014/main" id="{13C1E1E4-8490-4D3C-BF30-15BC26822DD1}"/>
                </a:ext>
              </a:extLst>
            </p:cNvPr>
            <p:cNvSpPr/>
            <p:nvPr/>
          </p:nvSpPr>
          <p:spPr>
            <a:xfrm>
              <a:off x="9798588" y="5593555"/>
              <a:ext cx="566181"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1000M</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9" name="new-database_76148">
            <a:extLst>
              <a:ext uri="{FF2B5EF4-FFF2-40B4-BE49-F238E27FC236}">
                <a16:creationId xmlns:a16="http://schemas.microsoft.com/office/drawing/2014/main" id="{2C812246-066C-44DE-8F50-03E53FD32187}"/>
              </a:ext>
            </a:extLst>
          </p:cNvPr>
          <p:cNvSpPr>
            <a:spLocks noChangeAspect="1"/>
          </p:cNvSpPr>
          <p:nvPr/>
        </p:nvSpPr>
        <p:spPr bwMode="auto">
          <a:xfrm>
            <a:off x="4666725" y="1418104"/>
            <a:ext cx="255530" cy="328068"/>
          </a:xfrm>
          <a:custGeom>
            <a:avLst/>
            <a:gdLst>
              <a:gd name="T0" fmla="*/ 427 w 2800"/>
              <a:gd name="T1" fmla="*/ 202 h 3600"/>
              <a:gd name="T2" fmla="*/ 0 w 2800"/>
              <a:gd name="T3" fmla="*/ 2867 h 3600"/>
              <a:gd name="T4" fmla="*/ 1400 w 2800"/>
              <a:gd name="T5" fmla="*/ 3600 h 3600"/>
              <a:gd name="T6" fmla="*/ 2800 w 2800"/>
              <a:gd name="T7" fmla="*/ 2867 h 3600"/>
              <a:gd name="T8" fmla="*/ 2373 w 2800"/>
              <a:gd name="T9" fmla="*/ 202 h 3600"/>
              <a:gd name="T10" fmla="*/ 1400 w 2800"/>
              <a:gd name="T11" fmla="*/ 133 h 3600"/>
              <a:gd name="T12" fmla="*/ 2667 w 2800"/>
              <a:gd name="T13" fmla="*/ 733 h 3600"/>
              <a:gd name="T14" fmla="*/ 1400 w 2800"/>
              <a:gd name="T15" fmla="*/ 1333 h 3600"/>
              <a:gd name="T16" fmla="*/ 133 w 2800"/>
              <a:gd name="T17" fmla="*/ 733 h 3600"/>
              <a:gd name="T18" fmla="*/ 1400 w 2800"/>
              <a:gd name="T19" fmla="*/ 133 h 3600"/>
              <a:gd name="T20" fmla="*/ 532 w 2800"/>
              <a:gd name="T21" fmla="*/ 411 h 3600"/>
              <a:gd name="T22" fmla="*/ 266 w 2800"/>
              <a:gd name="T23" fmla="*/ 767 h 3600"/>
              <a:gd name="T24" fmla="*/ 300 w 2800"/>
              <a:gd name="T25" fmla="*/ 733 h 3600"/>
              <a:gd name="T26" fmla="*/ 1400 w 2800"/>
              <a:gd name="T27" fmla="*/ 300 h 3600"/>
              <a:gd name="T28" fmla="*/ 1401 w 2800"/>
              <a:gd name="T29" fmla="*/ 233 h 3600"/>
              <a:gd name="T30" fmla="*/ 133 w 2800"/>
              <a:gd name="T31" fmla="*/ 1051 h 3600"/>
              <a:gd name="T32" fmla="*/ 1400 w 2800"/>
              <a:gd name="T33" fmla="*/ 1467 h 3600"/>
              <a:gd name="T34" fmla="*/ 2667 w 2800"/>
              <a:gd name="T35" fmla="*/ 1051 h 3600"/>
              <a:gd name="T36" fmla="*/ 2313 w 2800"/>
              <a:gd name="T37" fmla="*/ 1856 h 3600"/>
              <a:gd name="T38" fmla="*/ 487 w 2800"/>
              <a:gd name="T39" fmla="*/ 1856 h 3600"/>
              <a:gd name="T40" fmla="*/ 133 w 2800"/>
              <a:gd name="T41" fmla="*/ 1051 h 3600"/>
              <a:gd name="T42" fmla="*/ 427 w 2800"/>
              <a:gd name="T43" fmla="*/ 1975 h 3600"/>
              <a:gd name="T44" fmla="*/ 2373 w 2800"/>
              <a:gd name="T45" fmla="*/ 1975 h 3600"/>
              <a:gd name="T46" fmla="*/ 2667 w 2800"/>
              <a:gd name="T47" fmla="*/ 2156 h 3600"/>
              <a:gd name="T48" fmla="*/ 1400 w 2800"/>
              <a:gd name="T49" fmla="*/ 2756 h 3600"/>
              <a:gd name="T50" fmla="*/ 133 w 2800"/>
              <a:gd name="T51" fmla="*/ 2156 h 3600"/>
              <a:gd name="T52" fmla="*/ 133 w 2800"/>
              <a:gd name="T53" fmla="*/ 2473 h 3600"/>
              <a:gd name="T54" fmla="*/ 1400 w 2800"/>
              <a:gd name="T55" fmla="*/ 2889 h 3600"/>
              <a:gd name="T56" fmla="*/ 2667 w 2800"/>
              <a:gd name="T57" fmla="*/ 2473 h 3600"/>
              <a:gd name="T58" fmla="*/ 2313 w 2800"/>
              <a:gd name="T59" fmla="*/ 3278 h 3600"/>
              <a:gd name="T60" fmla="*/ 487 w 2800"/>
              <a:gd name="T61" fmla="*/ 3278 h 3600"/>
              <a:gd name="T62" fmla="*/ 133 w 2800"/>
              <a:gd name="T63" fmla="*/ 2473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0" h="3600">
                <a:moveTo>
                  <a:pt x="1400" y="0"/>
                </a:moveTo>
                <a:cubicBezTo>
                  <a:pt x="1023" y="0"/>
                  <a:pt x="681" y="76"/>
                  <a:pt x="427" y="202"/>
                </a:cubicBezTo>
                <a:cubicBezTo>
                  <a:pt x="174" y="329"/>
                  <a:pt x="0" y="513"/>
                  <a:pt x="0" y="733"/>
                </a:cubicBezTo>
                <a:lnTo>
                  <a:pt x="0" y="2867"/>
                </a:lnTo>
                <a:cubicBezTo>
                  <a:pt x="0" y="3087"/>
                  <a:pt x="174" y="3271"/>
                  <a:pt x="427" y="3398"/>
                </a:cubicBezTo>
                <a:cubicBezTo>
                  <a:pt x="681" y="3524"/>
                  <a:pt x="1023" y="3600"/>
                  <a:pt x="1400" y="3600"/>
                </a:cubicBezTo>
                <a:cubicBezTo>
                  <a:pt x="1777" y="3600"/>
                  <a:pt x="2119" y="3524"/>
                  <a:pt x="2373" y="3398"/>
                </a:cubicBezTo>
                <a:cubicBezTo>
                  <a:pt x="2626" y="3271"/>
                  <a:pt x="2800" y="3087"/>
                  <a:pt x="2800" y="2867"/>
                </a:cubicBezTo>
                <a:lnTo>
                  <a:pt x="2800" y="733"/>
                </a:lnTo>
                <a:cubicBezTo>
                  <a:pt x="2800" y="513"/>
                  <a:pt x="2626" y="329"/>
                  <a:pt x="2373" y="202"/>
                </a:cubicBezTo>
                <a:cubicBezTo>
                  <a:pt x="2119" y="76"/>
                  <a:pt x="1777" y="0"/>
                  <a:pt x="1400" y="0"/>
                </a:cubicBezTo>
                <a:close/>
                <a:moveTo>
                  <a:pt x="1400" y="133"/>
                </a:moveTo>
                <a:cubicBezTo>
                  <a:pt x="1759" y="133"/>
                  <a:pt x="2084" y="207"/>
                  <a:pt x="2313" y="322"/>
                </a:cubicBezTo>
                <a:cubicBezTo>
                  <a:pt x="2542" y="436"/>
                  <a:pt x="2667" y="585"/>
                  <a:pt x="2667" y="733"/>
                </a:cubicBezTo>
                <a:cubicBezTo>
                  <a:pt x="2667" y="881"/>
                  <a:pt x="2542" y="1031"/>
                  <a:pt x="2313" y="1145"/>
                </a:cubicBezTo>
                <a:cubicBezTo>
                  <a:pt x="2084" y="1260"/>
                  <a:pt x="1759" y="1333"/>
                  <a:pt x="1400" y="1333"/>
                </a:cubicBezTo>
                <a:cubicBezTo>
                  <a:pt x="1041" y="1333"/>
                  <a:pt x="716" y="1260"/>
                  <a:pt x="487" y="1145"/>
                </a:cubicBezTo>
                <a:cubicBezTo>
                  <a:pt x="258" y="1031"/>
                  <a:pt x="133" y="881"/>
                  <a:pt x="133" y="733"/>
                </a:cubicBezTo>
                <a:cubicBezTo>
                  <a:pt x="133" y="585"/>
                  <a:pt x="258" y="436"/>
                  <a:pt x="487" y="322"/>
                </a:cubicBezTo>
                <a:cubicBezTo>
                  <a:pt x="716" y="207"/>
                  <a:pt x="1041" y="133"/>
                  <a:pt x="1400" y="133"/>
                </a:cubicBezTo>
                <a:close/>
                <a:moveTo>
                  <a:pt x="1400" y="233"/>
                </a:moveTo>
                <a:cubicBezTo>
                  <a:pt x="1054" y="233"/>
                  <a:pt x="743" y="306"/>
                  <a:pt x="532" y="411"/>
                </a:cubicBezTo>
                <a:cubicBezTo>
                  <a:pt x="321" y="517"/>
                  <a:pt x="233" y="637"/>
                  <a:pt x="233" y="733"/>
                </a:cubicBezTo>
                <a:cubicBezTo>
                  <a:pt x="233" y="752"/>
                  <a:pt x="248" y="767"/>
                  <a:pt x="266" y="767"/>
                </a:cubicBezTo>
                <a:cubicBezTo>
                  <a:pt x="285" y="767"/>
                  <a:pt x="300" y="753"/>
                  <a:pt x="300" y="734"/>
                </a:cubicBezTo>
                <a:lnTo>
                  <a:pt x="300" y="733"/>
                </a:lnTo>
                <a:cubicBezTo>
                  <a:pt x="300" y="683"/>
                  <a:pt x="363" y="570"/>
                  <a:pt x="562" y="471"/>
                </a:cubicBezTo>
                <a:cubicBezTo>
                  <a:pt x="760" y="372"/>
                  <a:pt x="1064" y="300"/>
                  <a:pt x="1400" y="300"/>
                </a:cubicBezTo>
                <a:cubicBezTo>
                  <a:pt x="1418" y="300"/>
                  <a:pt x="1434" y="286"/>
                  <a:pt x="1434" y="267"/>
                </a:cubicBezTo>
                <a:cubicBezTo>
                  <a:pt x="1434" y="249"/>
                  <a:pt x="1419" y="234"/>
                  <a:pt x="1401" y="233"/>
                </a:cubicBezTo>
                <a:lnTo>
                  <a:pt x="1400" y="233"/>
                </a:lnTo>
                <a:close/>
                <a:moveTo>
                  <a:pt x="133" y="1051"/>
                </a:moveTo>
                <a:cubicBezTo>
                  <a:pt x="207" y="1133"/>
                  <a:pt x="309" y="1205"/>
                  <a:pt x="427" y="1264"/>
                </a:cubicBezTo>
                <a:cubicBezTo>
                  <a:pt x="681" y="1391"/>
                  <a:pt x="1023" y="1467"/>
                  <a:pt x="1400" y="1467"/>
                </a:cubicBezTo>
                <a:cubicBezTo>
                  <a:pt x="1777" y="1467"/>
                  <a:pt x="2119" y="1391"/>
                  <a:pt x="2373" y="1264"/>
                </a:cubicBezTo>
                <a:cubicBezTo>
                  <a:pt x="2491" y="1205"/>
                  <a:pt x="2593" y="1133"/>
                  <a:pt x="2667" y="1051"/>
                </a:cubicBezTo>
                <a:lnTo>
                  <a:pt x="2667" y="1444"/>
                </a:lnTo>
                <a:cubicBezTo>
                  <a:pt x="2667" y="1593"/>
                  <a:pt x="2542" y="1742"/>
                  <a:pt x="2313" y="1856"/>
                </a:cubicBezTo>
                <a:cubicBezTo>
                  <a:pt x="2084" y="1971"/>
                  <a:pt x="1759" y="2044"/>
                  <a:pt x="1400" y="2044"/>
                </a:cubicBezTo>
                <a:cubicBezTo>
                  <a:pt x="1041" y="2044"/>
                  <a:pt x="716" y="1971"/>
                  <a:pt x="487" y="1856"/>
                </a:cubicBezTo>
                <a:cubicBezTo>
                  <a:pt x="258" y="1742"/>
                  <a:pt x="133" y="1593"/>
                  <a:pt x="133" y="1444"/>
                </a:cubicBezTo>
                <a:lnTo>
                  <a:pt x="133" y="1051"/>
                </a:lnTo>
                <a:close/>
                <a:moveTo>
                  <a:pt x="133" y="1762"/>
                </a:moveTo>
                <a:cubicBezTo>
                  <a:pt x="207" y="1844"/>
                  <a:pt x="309" y="1916"/>
                  <a:pt x="427" y="1975"/>
                </a:cubicBezTo>
                <a:cubicBezTo>
                  <a:pt x="681" y="2102"/>
                  <a:pt x="1023" y="2178"/>
                  <a:pt x="1400" y="2178"/>
                </a:cubicBezTo>
                <a:cubicBezTo>
                  <a:pt x="1777" y="2178"/>
                  <a:pt x="2119" y="2102"/>
                  <a:pt x="2373" y="1975"/>
                </a:cubicBezTo>
                <a:cubicBezTo>
                  <a:pt x="2491" y="1916"/>
                  <a:pt x="2593" y="1844"/>
                  <a:pt x="2667" y="1762"/>
                </a:cubicBezTo>
                <a:lnTo>
                  <a:pt x="2667" y="2156"/>
                </a:lnTo>
                <a:cubicBezTo>
                  <a:pt x="2667" y="2304"/>
                  <a:pt x="2542" y="2453"/>
                  <a:pt x="2313" y="2567"/>
                </a:cubicBezTo>
                <a:cubicBezTo>
                  <a:pt x="2084" y="2682"/>
                  <a:pt x="1759" y="2756"/>
                  <a:pt x="1400" y="2756"/>
                </a:cubicBezTo>
                <a:cubicBezTo>
                  <a:pt x="1041" y="2756"/>
                  <a:pt x="716" y="2682"/>
                  <a:pt x="487" y="2567"/>
                </a:cubicBezTo>
                <a:cubicBezTo>
                  <a:pt x="258" y="2453"/>
                  <a:pt x="133" y="2304"/>
                  <a:pt x="133" y="2156"/>
                </a:cubicBezTo>
                <a:lnTo>
                  <a:pt x="133" y="1762"/>
                </a:lnTo>
                <a:close/>
                <a:moveTo>
                  <a:pt x="133" y="2473"/>
                </a:moveTo>
                <a:cubicBezTo>
                  <a:pt x="207" y="2555"/>
                  <a:pt x="309" y="2627"/>
                  <a:pt x="427" y="2687"/>
                </a:cubicBezTo>
                <a:cubicBezTo>
                  <a:pt x="681" y="2813"/>
                  <a:pt x="1023" y="2889"/>
                  <a:pt x="1400" y="2889"/>
                </a:cubicBezTo>
                <a:cubicBezTo>
                  <a:pt x="1777" y="2889"/>
                  <a:pt x="2119" y="2813"/>
                  <a:pt x="2373" y="2687"/>
                </a:cubicBezTo>
                <a:cubicBezTo>
                  <a:pt x="2491" y="2627"/>
                  <a:pt x="2593" y="2555"/>
                  <a:pt x="2667" y="2473"/>
                </a:cubicBezTo>
                <a:lnTo>
                  <a:pt x="2667" y="2867"/>
                </a:lnTo>
                <a:cubicBezTo>
                  <a:pt x="2667" y="3015"/>
                  <a:pt x="2542" y="3164"/>
                  <a:pt x="2313" y="3278"/>
                </a:cubicBezTo>
                <a:cubicBezTo>
                  <a:pt x="2084" y="3393"/>
                  <a:pt x="1759" y="3467"/>
                  <a:pt x="1400" y="3467"/>
                </a:cubicBezTo>
                <a:cubicBezTo>
                  <a:pt x="1041" y="3467"/>
                  <a:pt x="716" y="3393"/>
                  <a:pt x="487" y="3278"/>
                </a:cubicBezTo>
                <a:cubicBezTo>
                  <a:pt x="258" y="3164"/>
                  <a:pt x="133" y="3015"/>
                  <a:pt x="133" y="2867"/>
                </a:cubicBezTo>
                <a:lnTo>
                  <a:pt x="133" y="2473"/>
                </a:lnTo>
                <a:close/>
              </a:path>
            </a:pathLst>
          </a:custGeom>
          <a:solidFill>
            <a:schemeClr val="tx1">
              <a:lumMod val="50000"/>
              <a:lumOff val="50000"/>
            </a:schemeClr>
          </a:solidFill>
          <a:ln>
            <a:noFill/>
          </a:ln>
        </p:spPr>
      </p:sp>
      <p:sp>
        <p:nvSpPr>
          <p:cNvPr id="20" name="矩形 19">
            <a:extLst>
              <a:ext uri="{FF2B5EF4-FFF2-40B4-BE49-F238E27FC236}">
                <a16:creationId xmlns:a16="http://schemas.microsoft.com/office/drawing/2014/main" id="{6423C4DB-1575-4BDD-9428-B00CDA0F276E}"/>
              </a:ext>
            </a:extLst>
          </p:cNvPr>
          <p:cNvSpPr/>
          <p:nvPr/>
        </p:nvSpPr>
        <p:spPr>
          <a:xfrm>
            <a:off x="4922255" y="1258973"/>
            <a:ext cx="2603020" cy="646331"/>
          </a:xfrm>
          <a:prstGeom prst="rect">
            <a:avLst/>
          </a:prstGeom>
        </p:spPr>
        <p:txBody>
          <a:bodyPr wrap="none">
            <a:spAutoFit/>
          </a:bodyPr>
          <a:lstStyle/>
          <a:p>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shop</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表，数据量</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TB</a:t>
            </a:r>
            <a:r>
              <a:rPr lang="zh-CN" altLang="pt-BR"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个字段</a:t>
            </a:r>
          </a:p>
          <a:p>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product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表，数据量</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TB</a:t>
            </a:r>
            <a:r>
              <a:rPr lang="zh-CN" altLang="pt-BR"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pt-BR" altLang="zh-CN" sz="1200" dirty="0">
                <a:solidFill>
                  <a:schemeClr val="tx1">
                    <a:lumMod val="75000"/>
                    <a:lumOff val="25000"/>
                  </a:schemeClr>
                </a:solidFill>
                <a:latin typeface="微软雅黑" panose="020B0503020204020204" pitchFamily="34" charset="-122"/>
                <a:ea typeface="微软雅黑" panose="020B0503020204020204" pitchFamily="34" charset="-122"/>
              </a:rPr>
              <a:t>60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个字段</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集群部署方案</a:t>
            </a:r>
          </a:p>
        </p:txBody>
      </p:sp>
    </p:spTree>
    <p:extLst>
      <p:ext uri="{BB962C8B-B14F-4D97-AF65-F5344CB8AC3E}">
        <p14:creationId xmlns:p14="http://schemas.microsoft.com/office/powerpoint/2010/main" val="24433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_1">
            <a:extLst>
              <a:ext uri="{FF2B5EF4-FFF2-40B4-BE49-F238E27FC236}">
                <a16:creationId xmlns:a16="http://schemas.microsoft.com/office/drawing/2014/main" id="{C6DDE2AF-699B-45A8-9B15-8FB40AA402EC}"/>
              </a:ext>
            </a:extLst>
          </p:cNvPr>
          <p:cNvSpPr txBox="1">
            <a:spLocks/>
          </p:cNvSpPr>
          <p:nvPr/>
        </p:nvSpPr>
        <p:spPr>
          <a:xfrm>
            <a:off x="4875153" y="1875869"/>
            <a:ext cx="2441694" cy="701731"/>
          </a:xfrm>
          <a:prstGeom prst="rect">
            <a:avLst/>
          </a:prstGeom>
          <a:noFill/>
        </p:spPr>
        <p:txBody>
          <a:bodyPr vert="horz" wrap="none" lIns="91440" tIns="45720" rIns="91440" bIns="45720" rtlCol="0">
            <a:spAutoFit/>
          </a:bodyPr>
          <a:lstStyle>
            <a:lvl1pPr indent="0">
              <a:lnSpc>
                <a:spcPct val="90000"/>
              </a:lnSpc>
              <a:spcBef>
                <a:spcPts val="1000"/>
              </a:spcBef>
              <a:buFont typeface="Arial" panose="020B0604020202020204" pitchFamily="34" charse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1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t>实施方案</a:t>
            </a:r>
          </a:p>
        </p:txBody>
      </p:sp>
      <p:sp>
        <p:nvSpPr>
          <p:cNvPr id="6" name="内容占位符 6_2">
            <a:extLst>
              <a:ext uri="{FF2B5EF4-FFF2-40B4-BE49-F238E27FC236}">
                <a16:creationId xmlns:a16="http://schemas.microsoft.com/office/drawing/2014/main" id="{3B774637-8A9A-481F-872E-94CB5813793D}"/>
              </a:ext>
            </a:extLst>
          </p:cNvPr>
          <p:cNvSpPr txBox="1">
            <a:spLocks/>
          </p:cNvSpPr>
          <p:nvPr/>
        </p:nvSpPr>
        <p:spPr>
          <a:xfrm>
            <a:off x="3798623" y="2638214"/>
            <a:ext cx="4594755" cy="3209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solidFill>
              </a:rPr>
              <a:t>1. </a:t>
            </a:r>
            <a:r>
              <a:rPr lang="zh-CN" altLang="en-US" sz="1400" dirty="0">
                <a:solidFill>
                  <a:schemeClr val="bg1"/>
                </a:solidFill>
              </a:rPr>
              <a:t>实施方案 </a:t>
            </a:r>
            <a:r>
              <a:rPr lang="en-US" altLang="zh-CN" sz="1400" dirty="0">
                <a:solidFill>
                  <a:schemeClr val="bg1"/>
                </a:solidFill>
              </a:rPr>
              <a:t>2. </a:t>
            </a:r>
            <a:r>
              <a:rPr lang="zh-CN" altLang="en-US" sz="1400" dirty="0">
                <a:solidFill>
                  <a:schemeClr val="bg1"/>
                </a:solidFill>
              </a:rPr>
              <a:t>实施步骤 </a:t>
            </a:r>
            <a:r>
              <a:rPr lang="en-US" altLang="zh-CN" sz="1400" dirty="0">
                <a:solidFill>
                  <a:schemeClr val="bg1"/>
                </a:solidFill>
              </a:rPr>
              <a:t>3. POC</a:t>
            </a:r>
            <a:r>
              <a:rPr lang="zh-CN" altLang="en-US" sz="1400" dirty="0">
                <a:solidFill>
                  <a:schemeClr val="bg1"/>
                </a:solidFill>
              </a:rPr>
              <a:t>方案</a:t>
            </a:r>
          </a:p>
        </p:txBody>
      </p:sp>
    </p:spTree>
    <p:extLst>
      <p:ext uri="{BB962C8B-B14F-4D97-AF65-F5344CB8AC3E}">
        <p14:creationId xmlns:p14="http://schemas.microsoft.com/office/powerpoint/2010/main" val="105784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实施方案</a:t>
            </a:r>
          </a:p>
        </p:txBody>
      </p:sp>
      <p:graphicFrame>
        <p:nvGraphicFramePr>
          <p:cNvPr id="2" name="图示 1">
            <a:extLst>
              <a:ext uri="{FF2B5EF4-FFF2-40B4-BE49-F238E27FC236}">
                <a16:creationId xmlns:a16="http://schemas.microsoft.com/office/drawing/2014/main" id="{A8A6A92B-A07B-43B2-9ED1-BF59B1FCB024}"/>
              </a:ext>
            </a:extLst>
          </p:cNvPr>
          <p:cNvGraphicFramePr/>
          <p:nvPr>
            <p:extLst>
              <p:ext uri="{D42A27DB-BD31-4B8C-83A1-F6EECF244321}">
                <p14:modId xmlns:p14="http://schemas.microsoft.com/office/powerpoint/2010/main" val="2149655915"/>
              </p:ext>
            </p:extLst>
          </p:nvPr>
        </p:nvGraphicFramePr>
        <p:xfrm>
          <a:off x="1478773" y="2373421"/>
          <a:ext cx="2837752" cy="211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a:extLst>
              <a:ext uri="{FF2B5EF4-FFF2-40B4-BE49-F238E27FC236}">
                <a16:creationId xmlns:a16="http://schemas.microsoft.com/office/drawing/2014/main" id="{A172118C-A538-40B7-8862-1895F1F9B6E5}"/>
              </a:ext>
            </a:extLst>
          </p:cNvPr>
          <p:cNvGraphicFramePr/>
          <p:nvPr>
            <p:extLst>
              <p:ext uri="{D42A27DB-BD31-4B8C-83A1-F6EECF244321}">
                <p14:modId xmlns:p14="http://schemas.microsoft.com/office/powerpoint/2010/main" val="1807518696"/>
              </p:ext>
            </p:extLst>
          </p:nvPr>
        </p:nvGraphicFramePr>
        <p:xfrm>
          <a:off x="4677124" y="2372991"/>
          <a:ext cx="2837752" cy="21120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图示 25">
            <a:extLst>
              <a:ext uri="{FF2B5EF4-FFF2-40B4-BE49-F238E27FC236}">
                <a16:creationId xmlns:a16="http://schemas.microsoft.com/office/drawing/2014/main" id="{E3A63E18-9DD7-4A6C-9F29-BC2BC6237B72}"/>
              </a:ext>
            </a:extLst>
          </p:cNvPr>
          <p:cNvGraphicFramePr/>
          <p:nvPr>
            <p:extLst>
              <p:ext uri="{D42A27DB-BD31-4B8C-83A1-F6EECF244321}">
                <p14:modId xmlns:p14="http://schemas.microsoft.com/office/powerpoint/2010/main" val="3866156973"/>
              </p:ext>
            </p:extLst>
          </p:nvPr>
        </p:nvGraphicFramePr>
        <p:xfrm>
          <a:off x="7875476" y="2372991"/>
          <a:ext cx="2837752" cy="21120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8467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实施团队（一期）</a:t>
            </a:r>
          </a:p>
        </p:txBody>
      </p:sp>
      <p:graphicFrame>
        <p:nvGraphicFramePr>
          <p:cNvPr id="2" name="图示 1">
            <a:extLst>
              <a:ext uri="{FF2B5EF4-FFF2-40B4-BE49-F238E27FC236}">
                <a16:creationId xmlns:a16="http://schemas.microsoft.com/office/drawing/2014/main" id="{A8A6A92B-A07B-43B2-9ED1-BF59B1FCB024}"/>
              </a:ext>
            </a:extLst>
          </p:cNvPr>
          <p:cNvGraphicFramePr/>
          <p:nvPr>
            <p:extLst>
              <p:ext uri="{D42A27DB-BD31-4B8C-83A1-F6EECF244321}">
                <p14:modId xmlns:p14="http://schemas.microsoft.com/office/powerpoint/2010/main" val="3018351731"/>
              </p:ext>
            </p:extLst>
          </p:nvPr>
        </p:nvGraphicFramePr>
        <p:xfrm>
          <a:off x="3640397" y="1742655"/>
          <a:ext cx="4911206" cy="3372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798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实施步骤（一期）</a:t>
            </a:r>
          </a:p>
        </p:txBody>
      </p:sp>
      <p:sp>
        <p:nvSpPr>
          <p:cNvPr id="5" name="ïṩḻïḋe">
            <a:extLst>
              <a:ext uri="{FF2B5EF4-FFF2-40B4-BE49-F238E27FC236}">
                <a16:creationId xmlns:a16="http://schemas.microsoft.com/office/drawing/2014/main" id="{4A9E2A39-C6B6-4A28-9668-711B4CC86467}"/>
              </a:ext>
            </a:extLst>
          </p:cNvPr>
          <p:cNvSpPr/>
          <p:nvPr/>
        </p:nvSpPr>
        <p:spPr>
          <a:xfrm rot="5400000" flipV="1">
            <a:off x="4159663" y="2853717"/>
            <a:ext cx="130727" cy="13072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63BFA3D1-8F50-47A1-AD34-1A9ECE06F30F}"/>
              </a:ext>
            </a:extLst>
          </p:cNvPr>
          <p:cNvCxnSpPr>
            <a:stCxn id="5" idx="0"/>
          </p:cNvCxnSpPr>
          <p:nvPr/>
        </p:nvCxnSpPr>
        <p:spPr>
          <a:xfrm flipH="1" flipV="1">
            <a:off x="2510154" y="2918784"/>
            <a:ext cx="1649509" cy="297"/>
          </a:xfrm>
          <a:prstGeom prst="lin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 name="išľiḑè">
            <a:extLst>
              <a:ext uri="{FF2B5EF4-FFF2-40B4-BE49-F238E27FC236}">
                <a16:creationId xmlns:a16="http://schemas.microsoft.com/office/drawing/2014/main" id="{7D0F31BE-5C68-4443-A250-0068DDA2EBE1}"/>
              </a:ext>
            </a:extLst>
          </p:cNvPr>
          <p:cNvSpPr/>
          <p:nvPr/>
        </p:nvSpPr>
        <p:spPr>
          <a:xfrm rot="16200000">
            <a:off x="1702413" y="2523385"/>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9" name="íṣlïḋé">
            <a:extLst>
              <a:ext uri="{FF2B5EF4-FFF2-40B4-BE49-F238E27FC236}">
                <a16:creationId xmlns:a16="http://schemas.microsoft.com/office/drawing/2014/main" id="{EDA24663-C19C-4BC4-9151-9CDC135DA503}"/>
              </a:ext>
            </a:extLst>
          </p:cNvPr>
          <p:cNvSpPr/>
          <p:nvPr/>
        </p:nvSpPr>
        <p:spPr>
          <a:xfrm rot="10800000" flipV="1">
            <a:off x="1752155" y="2572848"/>
            <a:ext cx="692468" cy="6924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需求分析</a:t>
            </a:r>
          </a:p>
        </p:txBody>
      </p:sp>
      <p:cxnSp>
        <p:nvCxnSpPr>
          <p:cNvPr id="10" name="直接连接符 9">
            <a:extLst>
              <a:ext uri="{FF2B5EF4-FFF2-40B4-BE49-F238E27FC236}">
                <a16:creationId xmlns:a16="http://schemas.microsoft.com/office/drawing/2014/main" id="{073269AE-2784-4BC6-8584-AA3226B59C9A}"/>
              </a:ext>
            </a:extLst>
          </p:cNvPr>
          <p:cNvCxnSpPr>
            <a:stCxn id="20" idx="0"/>
          </p:cNvCxnSpPr>
          <p:nvPr/>
        </p:nvCxnSpPr>
        <p:spPr>
          <a:xfrm rot="16200000" flipV="1">
            <a:off x="6000022" y="2093880"/>
            <a:ext cx="297" cy="1649509"/>
          </a:xfrm>
          <a:prstGeom prst="lin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íŝ1îdê">
            <a:extLst>
              <a:ext uri="{FF2B5EF4-FFF2-40B4-BE49-F238E27FC236}">
                <a16:creationId xmlns:a16="http://schemas.microsoft.com/office/drawing/2014/main" id="{30E351A2-C312-4FDB-B7BE-6F182BB98420}"/>
              </a:ext>
            </a:extLst>
          </p:cNvPr>
          <p:cNvSpPr/>
          <p:nvPr/>
        </p:nvSpPr>
        <p:spPr>
          <a:xfrm rot="16200000">
            <a:off x="4367674" y="2523087"/>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 name="iṧ1ïďe">
            <a:extLst>
              <a:ext uri="{FF2B5EF4-FFF2-40B4-BE49-F238E27FC236}">
                <a16:creationId xmlns:a16="http://schemas.microsoft.com/office/drawing/2014/main" id="{4A6EB0C3-140C-41DF-A63C-B330A660EBAC}"/>
              </a:ext>
            </a:extLst>
          </p:cNvPr>
          <p:cNvSpPr/>
          <p:nvPr/>
        </p:nvSpPr>
        <p:spPr>
          <a:xfrm rot="10800000" flipV="1">
            <a:off x="4417417" y="2572551"/>
            <a:ext cx="692468" cy="6924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方案设计</a:t>
            </a:r>
          </a:p>
        </p:txBody>
      </p:sp>
      <p:cxnSp>
        <p:nvCxnSpPr>
          <p:cNvPr id="14" name="直接连接符 13">
            <a:extLst>
              <a:ext uri="{FF2B5EF4-FFF2-40B4-BE49-F238E27FC236}">
                <a16:creationId xmlns:a16="http://schemas.microsoft.com/office/drawing/2014/main" id="{897CB05A-A594-4C3A-A7AC-1DEBBF993656}"/>
              </a:ext>
            </a:extLst>
          </p:cNvPr>
          <p:cNvCxnSpPr>
            <a:stCxn id="21" idx="0"/>
          </p:cNvCxnSpPr>
          <p:nvPr/>
        </p:nvCxnSpPr>
        <p:spPr>
          <a:xfrm rot="16200000" flipV="1">
            <a:off x="8665285" y="2093879"/>
            <a:ext cx="297" cy="1649509"/>
          </a:xfrm>
          <a:prstGeom prst="lin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îṧliḑe">
            <a:extLst>
              <a:ext uri="{FF2B5EF4-FFF2-40B4-BE49-F238E27FC236}">
                <a16:creationId xmlns:a16="http://schemas.microsoft.com/office/drawing/2014/main" id="{CD006635-3C13-4427-976C-98CA98735A29}"/>
              </a:ext>
            </a:extLst>
          </p:cNvPr>
          <p:cNvSpPr/>
          <p:nvPr/>
        </p:nvSpPr>
        <p:spPr>
          <a:xfrm rot="16200000">
            <a:off x="7032938" y="2523086"/>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7" name="iṧlidé">
            <a:extLst>
              <a:ext uri="{FF2B5EF4-FFF2-40B4-BE49-F238E27FC236}">
                <a16:creationId xmlns:a16="http://schemas.microsoft.com/office/drawing/2014/main" id="{1E9C4F17-40F2-4C0D-88A6-3B8C90A8322B}"/>
              </a:ext>
            </a:extLst>
          </p:cNvPr>
          <p:cNvSpPr/>
          <p:nvPr/>
        </p:nvSpPr>
        <p:spPr>
          <a:xfrm rot="10800000" flipV="1">
            <a:off x="7082680" y="2572550"/>
            <a:ext cx="692468" cy="6924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系统实施</a:t>
            </a:r>
          </a:p>
        </p:txBody>
      </p:sp>
      <p:sp>
        <p:nvSpPr>
          <p:cNvPr id="18" name="îṥ1ïďè">
            <a:extLst>
              <a:ext uri="{FF2B5EF4-FFF2-40B4-BE49-F238E27FC236}">
                <a16:creationId xmlns:a16="http://schemas.microsoft.com/office/drawing/2014/main" id="{EB01FE6A-DC0D-4204-8FB4-3B79B103EF45}"/>
              </a:ext>
            </a:extLst>
          </p:cNvPr>
          <p:cNvSpPr/>
          <p:nvPr/>
        </p:nvSpPr>
        <p:spPr>
          <a:xfrm rot="16200000">
            <a:off x="9698199" y="2523086"/>
            <a:ext cx="791389" cy="791392"/>
          </a:xfrm>
          <a:prstGeom prst="arc">
            <a:avLst>
              <a:gd name="adj1" fmla="val 2657162"/>
              <a:gd name="adj2" fmla="val 8176062"/>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9" name="îṧľíḋê">
            <a:extLst>
              <a:ext uri="{FF2B5EF4-FFF2-40B4-BE49-F238E27FC236}">
                <a16:creationId xmlns:a16="http://schemas.microsoft.com/office/drawing/2014/main" id="{8406D80D-C295-407C-998B-045F08981875}"/>
              </a:ext>
            </a:extLst>
          </p:cNvPr>
          <p:cNvSpPr/>
          <p:nvPr/>
        </p:nvSpPr>
        <p:spPr>
          <a:xfrm rot="10800000" flipV="1">
            <a:off x="9747943" y="2572549"/>
            <a:ext cx="692468" cy="6924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测试验收</a:t>
            </a:r>
          </a:p>
        </p:txBody>
      </p:sp>
      <p:sp>
        <p:nvSpPr>
          <p:cNvPr id="20" name="îsľiḑè">
            <a:extLst>
              <a:ext uri="{FF2B5EF4-FFF2-40B4-BE49-F238E27FC236}">
                <a16:creationId xmlns:a16="http://schemas.microsoft.com/office/drawing/2014/main" id="{C1D87B8D-EDDE-41CE-AE4C-E5123949EEB7}"/>
              </a:ext>
            </a:extLst>
          </p:cNvPr>
          <p:cNvSpPr/>
          <p:nvPr/>
        </p:nvSpPr>
        <p:spPr>
          <a:xfrm rot="16200000">
            <a:off x="6824924" y="2853420"/>
            <a:ext cx="130727" cy="13072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1" name="iS1íḑé">
            <a:extLst>
              <a:ext uri="{FF2B5EF4-FFF2-40B4-BE49-F238E27FC236}">
                <a16:creationId xmlns:a16="http://schemas.microsoft.com/office/drawing/2014/main" id="{69661FD0-08DA-4EFA-B6F2-81FFE8C02F7A}"/>
              </a:ext>
            </a:extLst>
          </p:cNvPr>
          <p:cNvSpPr/>
          <p:nvPr/>
        </p:nvSpPr>
        <p:spPr>
          <a:xfrm rot="16200000">
            <a:off x="9490188" y="2853419"/>
            <a:ext cx="130727" cy="130727"/>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2" name="íSļíďé">
            <a:extLst>
              <a:ext uri="{FF2B5EF4-FFF2-40B4-BE49-F238E27FC236}">
                <a16:creationId xmlns:a16="http://schemas.microsoft.com/office/drawing/2014/main" id="{6C7F3844-4DF8-4053-AE75-FFF4DA208BF4}"/>
              </a:ext>
            </a:extLst>
          </p:cNvPr>
          <p:cNvSpPr/>
          <p:nvPr/>
        </p:nvSpPr>
        <p:spPr bwMode="auto">
          <a:xfrm>
            <a:off x="1752154"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时间：</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业务需求分析</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对接数据分析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对接</a:t>
            </a: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系统分析</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需求评审</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3" name="íSļíďé">
            <a:extLst>
              <a:ext uri="{FF2B5EF4-FFF2-40B4-BE49-F238E27FC236}">
                <a16:creationId xmlns:a16="http://schemas.microsoft.com/office/drawing/2014/main" id="{63E9E3BE-3241-475B-9BB6-20991F41171C}"/>
              </a:ext>
            </a:extLst>
          </p:cNvPr>
          <p:cNvSpPr/>
          <p:nvPr/>
        </p:nvSpPr>
        <p:spPr bwMode="auto">
          <a:xfrm>
            <a:off x="4414170"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时间：</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2w</a:t>
            </a: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系统方案设计</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测试方案设计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实施方案设计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设计评审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íSļíďé">
            <a:extLst>
              <a:ext uri="{FF2B5EF4-FFF2-40B4-BE49-F238E27FC236}">
                <a16:creationId xmlns:a16="http://schemas.microsoft.com/office/drawing/2014/main" id="{EB7B939F-1467-49C5-8DE2-8FA1C8B6E8F4}"/>
              </a:ext>
            </a:extLst>
          </p:cNvPr>
          <p:cNvSpPr/>
          <p:nvPr/>
        </p:nvSpPr>
        <p:spPr bwMode="auto">
          <a:xfrm>
            <a:off x="7076187"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时间：</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10w</a:t>
            </a: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系统开发</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外部对接</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数据源配置</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íSļíďé">
            <a:extLst>
              <a:ext uri="{FF2B5EF4-FFF2-40B4-BE49-F238E27FC236}">
                <a16:creationId xmlns:a16="http://schemas.microsoft.com/office/drawing/2014/main" id="{BF98D327-BFF0-4E12-B196-A4A2726D775C}"/>
              </a:ext>
            </a:extLst>
          </p:cNvPr>
          <p:cNvSpPr/>
          <p:nvPr/>
        </p:nvSpPr>
        <p:spPr bwMode="auto">
          <a:xfrm>
            <a:off x="9741448" y="3379842"/>
            <a:ext cx="1649510" cy="12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时间：</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6w</a:t>
            </a: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单元测试</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联调测试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性能测试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marR="0" lvl="0" indent="-171450"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验收测试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剪去对角 25">
            <a:extLst>
              <a:ext uri="{FF2B5EF4-FFF2-40B4-BE49-F238E27FC236}">
                <a16:creationId xmlns:a16="http://schemas.microsoft.com/office/drawing/2014/main" id="{8A644FA9-DF9C-4618-BE23-8818160916BB}"/>
              </a:ext>
            </a:extLst>
          </p:cNvPr>
          <p:cNvSpPr/>
          <p:nvPr/>
        </p:nvSpPr>
        <p:spPr>
          <a:xfrm>
            <a:off x="5153274" y="1560905"/>
            <a:ext cx="2158852" cy="367308"/>
          </a:xfrm>
          <a:prstGeom prst="snip2DiagRect">
            <a:avLst/>
          </a:prstGeom>
          <a:solidFill>
            <a:schemeClr val="tx2"/>
          </a:solidFill>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一期工作量：约 </a:t>
            </a:r>
            <a:r>
              <a:rPr lang="en-US" altLang="zh-CN" sz="1400" dirty="0">
                <a:solidFill>
                  <a:schemeClr val="bg1"/>
                </a:solidFill>
                <a:latin typeface="微软雅黑" panose="020B0503020204020204" pitchFamily="34" charset="-122"/>
                <a:ea typeface="微软雅黑" panose="020B0503020204020204" pitchFamily="34" charset="-122"/>
              </a:rPr>
              <a:t>40 </a:t>
            </a:r>
            <a:r>
              <a:rPr lang="zh-CN" altLang="en-US" sz="1400" dirty="0">
                <a:solidFill>
                  <a:schemeClr val="bg1"/>
                </a:solidFill>
                <a:latin typeface="微软雅黑" panose="020B0503020204020204" pitchFamily="34" charset="-122"/>
                <a:ea typeface="微软雅黑" panose="020B0503020204020204" pitchFamily="34" charset="-122"/>
              </a:rPr>
              <a:t>人月</a:t>
            </a:r>
          </a:p>
        </p:txBody>
      </p:sp>
    </p:spTree>
    <p:extLst>
      <p:ext uri="{BB962C8B-B14F-4D97-AF65-F5344CB8AC3E}">
        <p14:creationId xmlns:p14="http://schemas.microsoft.com/office/powerpoint/2010/main" val="209555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zh-CN" altLang="en-US" dirty="0"/>
              <a:t>实施计划（一期）</a:t>
            </a:r>
          </a:p>
        </p:txBody>
      </p:sp>
      <p:graphicFrame>
        <p:nvGraphicFramePr>
          <p:cNvPr id="3" name="表格 2">
            <a:extLst>
              <a:ext uri="{FF2B5EF4-FFF2-40B4-BE49-F238E27FC236}">
                <a16:creationId xmlns:a16="http://schemas.microsoft.com/office/drawing/2014/main" id="{0197C791-D7C2-4E33-8B0F-FA3671AB5C79}"/>
              </a:ext>
            </a:extLst>
          </p:cNvPr>
          <p:cNvGraphicFramePr>
            <a:graphicFrameLocks noGrp="1"/>
          </p:cNvGraphicFramePr>
          <p:nvPr>
            <p:extLst>
              <p:ext uri="{D42A27DB-BD31-4B8C-83A1-F6EECF244321}">
                <p14:modId xmlns:p14="http://schemas.microsoft.com/office/powerpoint/2010/main" val="608518590"/>
              </p:ext>
            </p:extLst>
          </p:nvPr>
        </p:nvGraphicFramePr>
        <p:xfrm>
          <a:off x="913063" y="1130300"/>
          <a:ext cx="10365874" cy="4980181"/>
        </p:xfrm>
        <a:graphic>
          <a:graphicData uri="http://schemas.openxmlformats.org/drawingml/2006/table">
            <a:tbl>
              <a:tblPr firstRow="1" bandRow="1">
                <a:tableStyleId>{073A0DAA-6AF3-43AB-8588-CEC1D06C72B9}</a:tableStyleId>
              </a:tblPr>
              <a:tblGrid>
                <a:gridCol w="836930">
                  <a:extLst>
                    <a:ext uri="{9D8B030D-6E8A-4147-A177-3AD203B41FA5}">
                      <a16:colId xmlns:a16="http://schemas.microsoft.com/office/drawing/2014/main" val="3119648548"/>
                    </a:ext>
                  </a:extLst>
                </a:gridCol>
                <a:gridCol w="1511617">
                  <a:extLst>
                    <a:ext uri="{9D8B030D-6E8A-4147-A177-3AD203B41FA5}">
                      <a16:colId xmlns:a16="http://schemas.microsoft.com/office/drawing/2014/main" val="3806832783"/>
                    </a:ext>
                  </a:extLst>
                </a:gridCol>
                <a:gridCol w="830580">
                  <a:extLst>
                    <a:ext uri="{9D8B030D-6E8A-4147-A177-3AD203B41FA5}">
                      <a16:colId xmlns:a16="http://schemas.microsoft.com/office/drawing/2014/main" val="306098700"/>
                    </a:ext>
                  </a:extLst>
                </a:gridCol>
                <a:gridCol w="836930">
                  <a:extLst>
                    <a:ext uri="{9D8B030D-6E8A-4147-A177-3AD203B41FA5}">
                      <a16:colId xmlns:a16="http://schemas.microsoft.com/office/drawing/2014/main" val="4227597652"/>
                    </a:ext>
                  </a:extLst>
                </a:gridCol>
                <a:gridCol w="836930">
                  <a:extLst>
                    <a:ext uri="{9D8B030D-6E8A-4147-A177-3AD203B41FA5}">
                      <a16:colId xmlns:a16="http://schemas.microsoft.com/office/drawing/2014/main" val="4259587044"/>
                    </a:ext>
                  </a:extLst>
                </a:gridCol>
                <a:gridCol w="2636002">
                  <a:extLst>
                    <a:ext uri="{9D8B030D-6E8A-4147-A177-3AD203B41FA5}">
                      <a16:colId xmlns:a16="http://schemas.microsoft.com/office/drawing/2014/main" val="3494660208"/>
                    </a:ext>
                  </a:extLst>
                </a:gridCol>
                <a:gridCol w="2876885">
                  <a:extLst>
                    <a:ext uri="{9D8B030D-6E8A-4147-A177-3AD203B41FA5}">
                      <a16:colId xmlns:a16="http://schemas.microsoft.com/office/drawing/2014/main" val="4085316023"/>
                    </a:ext>
                  </a:extLst>
                </a:gridCol>
              </a:tblGrid>
              <a:tr h="171845">
                <a:tc>
                  <a:txBody>
                    <a:bodyPr/>
                    <a:lstStyle/>
                    <a:p>
                      <a:pPr algn="l"/>
                      <a:r>
                        <a:rPr lang="zh-CN" altLang="en-US" sz="1200" b="0" dirty="0">
                          <a:latin typeface="微软雅黑" panose="020B0503020204020204" pitchFamily="34" charset="-122"/>
                          <a:ea typeface="微软雅黑" panose="020B0503020204020204" pitchFamily="34" charset="-122"/>
                        </a:rPr>
                        <a:t>阶段</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zh-CN" altLang="en-US" sz="1200" b="0" dirty="0">
                          <a:latin typeface="微软雅黑" panose="020B0503020204020204" pitchFamily="34" charset="-122"/>
                          <a:ea typeface="微软雅黑" panose="020B0503020204020204" pitchFamily="34" charset="-122"/>
                        </a:rPr>
                        <a:t>任务</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zh-CN" altLang="en-US" sz="1200" b="0" dirty="0">
                          <a:latin typeface="微软雅黑" panose="020B0503020204020204" pitchFamily="34" charset="-122"/>
                          <a:ea typeface="微软雅黑" panose="020B0503020204020204" pitchFamily="34" charset="-122"/>
                        </a:rPr>
                        <a:t>工期 </a:t>
                      </a:r>
                      <a:r>
                        <a:rPr lang="en-US" altLang="zh-CN" sz="1200" b="0" dirty="0">
                          <a:latin typeface="微软雅黑" panose="020B0503020204020204" pitchFamily="34" charset="-122"/>
                          <a:ea typeface="微软雅黑" panose="020B0503020204020204" pitchFamily="34" charset="-122"/>
                        </a:rPr>
                        <a:t>(</a:t>
                      </a:r>
                      <a:r>
                        <a:rPr lang="zh-CN" altLang="en-US" sz="1200" b="0" dirty="0">
                          <a:latin typeface="微软雅黑" panose="020B0503020204020204" pitchFamily="34" charset="-122"/>
                          <a:ea typeface="微软雅黑" panose="020B0503020204020204" pitchFamily="34" charset="-122"/>
                        </a:rPr>
                        <a:t>天</a:t>
                      </a:r>
                      <a:r>
                        <a:rPr lang="en-US" altLang="zh-CN" sz="1200" b="0" dirty="0">
                          <a:latin typeface="微软雅黑" panose="020B0503020204020204" pitchFamily="34" charset="-122"/>
                          <a:ea typeface="微软雅黑" panose="020B0503020204020204" pitchFamily="34" charset="-122"/>
                        </a:rPr>
                        <a:t>)</a:t>
                      </a:r>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zh-CN" altLang="en-US" sz="1200" b="0" dirty="0">
                          <a:latin typeface="微软雅黑" panose="020B0503020204020204" pitchFamily="34" charset="-122"/>
                          <a:ea typeface="微软雅黑" panose="020B0503020204020204" pitchFamily="34" charset="-122"/>
                        </a:rPr>
                        <a:t>开始时间</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zh-CN" altLang="en-US" sz="1200" b="0" dirty="0">
                          <a:latin typeface="微软雅黑" panose="020B0503020204020204" pitchFamily="34" charset="-122"/>
                          <a:ea typeface="微软雅黑" panose="020B0503020204020204" pitchFamily="34" charset="-122"/>
                        </a:rPr>
                        <a:t>结束时间</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zh-CN" altLang="en-US" sz="1200" b="0" dirty="0">
                          <a:latin typeface="微软雅黑" panose="020B0503020204020204" pitchFamily="34" charset="-122"/>
                          <a:ea typeface="微软雅黑" panose="020B0503020204020204" pitchFamily="34" charset="-122"/>
                        </a:rPr>
                        <a:t>资源</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l"/>
                      <a:r>
                        <a:rPr lang="zh-CN" altLang="en-US" sz="1200" b="0" dirty="0">
                          <a:latin typeface="微软雅黑" panose="020B0503020204020204" pitchFamily="34" charset="-122"/>
                          <a:ea typeface="微软雅黑" panose="020B0503020204020204" pitchFamily="34" charset="-122"/>
                        </a:rPr>
                        <a:t>交付物</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15284371"/>
                  </a:ext>
                </a:extLst>
              </a:tr>
              <a:tr h="31674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需求分析</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需求调研</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11/12</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11/14</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蔡二丰，戴全艺，张圣宝</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功能清单 </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数据源清单 </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对接系统清单</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35212156"/>
                  </a:ext>
                </a:extLst>
              </a:tr>
              <a:tr h="1718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需求分析</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设计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11/15</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11/20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蔡二丰，戴全艺，张圣宝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需求规格初稿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5973076"/>
                  </a:ext>
                </a:extLst>
              </a:tr>
              <a:tr h="171845">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需求评审</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调整</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11/21</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11/23</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蔡二丰，郑永乐，戴全艺，张圣宝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需求规格终稿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31965462"/>
                  </a:ext>
                </a:extLst>
              </a:tr>
              <a:tr h="226243">
                <a:tc rowSpan="2">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系统设计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系统设计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5</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11/26</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11/30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戴全艺，张圣宝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系统概设初稿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51381510"/>
                  </a:ext>
                </a:extLst>
              </a:tr>
              <a:tr h="226243">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设计评审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5</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12/03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12/07</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蔡二丰，郑永乐，戴全艺，张圣宝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系统概设终稿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253568428"/>
                  </a:ext>
                </a:extLst>
              </a:tr>
              <a:tr h="171845">
                <a:tc rowSpan="2">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系统开发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系统开发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12/10</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01/21</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戴全艺，张圣宝，开发</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x6</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代码</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87162107"/>
                  </a:ext>
                </a:extLst>
              </a:tr>
              <a:tr h="171845">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单元测试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01/22</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02/02</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戴全艺，张圣宝，开发</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x6</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单元测试报告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4381338"/>
                  </a:ext>
                </a:extLst>
              </a:tr>
              <a:tr h="171845">
                <a:tc rowSpan="4">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联调测试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案例设计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01/22</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01/25</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邓连洁</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测试案例初稿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672552666"/>
                  </a:ext>
                </a:extLst>
              </a:tr>
              <a:tr h="171845">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案例评审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01/28</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01/30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蔡二丰，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邓连洁</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测试案例终稿</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488147540"/>
                  </a:ext>
                </a:extLst>
              </a:tr>
              <a:tr h="171845">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环境搭建</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数据准备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02/13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02/15</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开发团队</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SIT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环境</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数据</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330666529"/>
                  </a:ext>
                </a:extLst>
              </a:tr>
              <a:tr h="171845">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SIT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联调测试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02/18</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03/04</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邓连洁，测试</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，开发团队</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SIT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测试报告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270487711"/>
                  </a:ext>
                </a:extLst>
              </a:tr>
              <a:tr h="171845">
                <a:tc rowSpan="2">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验收测试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环境搭建</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数据准备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03/05</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03/07</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开发团队</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UAT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环境</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数据</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70224844"/>
                  </a:ext>
                </a:extLst>
              </a:tr>
              <a:tr h="171845">
                <a:tc vMerge="1">
                  <a:txBody>
                    <a:bodyPr/>
                    <a:lstStyle/>
                    <a:p>
                      <a:pPr algn="l"/>
                      <a:endParaRPr lang="zh-CN" altLang="en-US" sz="12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UAT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联调测试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03/11</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accent4"/>
                          </a:solidFill>
                          <a:latin typeface="微软雅黑" panose="020B0503020204020204" pitchFamily="34" charset="-122"/>
                          <a:ea typeface="微软雅黑" panose="020B0503020204020204" pitchFamily="34" charset="-122"/>
                        </a:rPr>
                        <a:t>03/22</a:t>
                      </a:r>
                      <a:endParaRPr lang="zh-CN" altLang="en-US" sz="1200" b="0" dirty="0">
                        <a:solidFill>
                          <a:schemeClr val="accent4"/>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行方测试人员，</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邓连洁，开发团队</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UAT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测试报告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59912171"/>
                  </a:ext>
                </a:extLst>
              </a:tr>
              <a:tr h="171845">
                <a:tc rowSpan="4">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系统投产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投产演练</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3</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accent4"/>
                          </a:solidFill>
                          <a:latin typeface="微软雅黑" panose="020B0503020204020204" pitchFamily="34" charset="-122"/>
                          <a:ea typeface="微软雅黑" panose="020B0503020204020204" pitchFamily="34" charset="-122"/>
                          <a:cs typeface="+mn-cs"/>
                        </a:rPr>
                        <a:t>03/25</a:t>
                      </a:r>
                      <a:endParaRPr lang="zh-CN" altLang="en-US" sz="1200" b="0" kern="1200" dirty="0">
                        <a:solidFill>
                          <a:schemeClr val="accent4"/>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03/27</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戴全艺，张圣宝，开发</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x6</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投产步骤</a:t>
                      </a:r>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维护手册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649252523"/>
                  </a:ext>
                </a:extLst>
              </a:tr>
              <a:tr h="171845">
                <a:tc vMerge="1">
                  <a:txBody>
                    <a:bodyPr/>
                    <a:lstStyle/>
                    <a:p>
                      <a:pPr marL="0" algn="l" defTabSz="914400" rtl="0" eaLnBrk="1" latinLnBrk="0" hangingPunct="1"/>
                      <a:endParaRPr lang="zh-CN" altLang="en-US" sz="1200" b="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投产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1</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03/28</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accent4"/>
                          </a:solidFill>
                          <a:latin typeface="微软雅黑" panose="020B0503020204020204" pitchFamily="34" charset="-122"/>
                          <a:ea typeface="微软雅黑" panose="020B0503020204020204" pitchFamily="34" charset="-122"/>
                          <a:cs typeface="+mn-cs"/>
                        </a:rPr>
                        <a:t>03/28</a:t>
                      </a:r>
                      <a:endParaRPr lang="zh-CN" altLang="en-US" sz="1200" b="0" kern="1200" dirty="0">
                        <a:solidFill>
                          <a:schemeClr val="accent4"/>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全员</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投产版本</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231148212"/>
                  </a:ext>
                </a:extLst>
              </a:tr>
              <a:tr h="171845">
                <a:tc vMerge="1">
                  <a:txBody>
                    <a:bodyPr/>
                    <a:lstStyle/>
                    <a:p>
                      <a:pPr marL="0" algn="l" defTabSz="914400" rtl="0" eaLnBrk="1" latinLnBrk="0" hangingPunct="1"/>
                      <a:endParaRPr lang="zh-CN" altLang="en-US" sz="1200" b="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投产验证</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2</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03/29</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03/31</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全员</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827041303"/>
                  </a:ext>
                </a:extLst>
              </a:tr>
              <a:tr h="171845">
                <a:tc vMerge="1">
                  <a:txBody>
                    <a:bodyPr/>
                    <a:lstStyle/>
                    <a:p>
                      <a:pPr marL="0" algn="l" defTabSz="914400" rtl="0" eaLnBrk="1" latinLnBrk="0" hangingPunct="1"/>
                      <a:endParaRPr lang="zh-CN" altLang="en-US" sz="1200" b="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高危期维护</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8</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04/01</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04/12</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开发</a:t>
                      </a:r>
                      <a:r>
                        <a:rPr lang="en-US" altLang="zh-CN"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rPr>
                        <a:t>x3</a:t>
                      </a:r>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0" algn="l" defTabSz="914400" rtl="0" eaLnBrk="1" latinLnBrk="0" hangingPunct="1"/>
                      <a:endPar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401041290"/>
                  </a:ext>
                </a:extLst>
              </a:tr>
            </a:tbl>
          </a:graphicData>
        </a:graphic>
      </p:graphicFrame>
    </p:spTree>
    <p:extLst>
      <p:ext uri="{BB962C8B-B14F-4D97-AF65-F5344CB8AC3E}">
        <p14:creationId xmlns:p14="http://schemas.microsoft.com/office/powerpoint/2010/main" val="114758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a:xfrm>
            <a:off x="30256" y="0"/>
            <a:ext cx="10515600" cy="576169"/>
          </a:xfrm>
        </p:spPr>
        <p:txBody>
          <a:bodyPr/>
          <a:lstStyle/>
          <a:p>
            <a:r>
              <a:rPr lang="en-US" altLang="zh-CN" dirty="0"/>
              <a:t>POC</a:t>
            </a:r>
            <a:r>
              <a:rPr lang="zh-CN" altLang="en-US" dirty="0"/>
              <a:t>方案</a:t>
            </a:r>
          </a:p>
        </p:txBody>
      </p:sp>
      <p:sp>
        <p:nvSpPr>
          <p:cNvPr id="28" name="Shape 1601">
            <a:extLst>
              <a:ext uri="{FF2B5EF4-FFF2-40B4-BE49-F238E27FC236}">
                <a16:creationId xmlns:a16="http://schemas.microsoft.com/office/drawing/2014/main" id="{E9729759-14C5-4853-871E-CE198F065C93}"/>
              </a:ext>
            </a:extLst>
          </p:cNvPr>
          <p:cNvSpPr/>
          <p:nvPr/>
        </p:nvSpPr>
        <p:spPr>
          <a:xfrm>
            <a:off x="1050101" y="1433533"/>
            <a:ext cx="5820666" cy="521361"/>
          </a:xfrm>
          <a:prstGeom prst="rect">
            <a:avLst/>
          </a:prstGeom>
          <a:ln w="12700">
            <a:miter lim="400000"/>
          </a:ln>
        </p:spPr>
        <p:txBody>
          <a:bodyPr wrap="square" lIns="0" tIns="0" rIns="0" bIns="0">
            <a:spAutoFit/>
          </a:bodyPr>
          <a:lstStyle/>
          <a:p>
            <a:pPr marL="171450" indent="-171450">
              <a:lnSpc>
                <a:spcPct val="150000"/>
              </a:lnSpc>
              <a:buFont typeface="Arial" panose="020B0604020202020204" pitchFamily="34" charset="0"/>
              <a:buChar char="•"/>
            </a:pPr>
            <a:r>
              <a:rPr sz="1200" dirty="0" err="1">
                <a:latin typeface="微软雅黑" panose="020B0503020204020204" pitchFamily="34" charset="-122"/>
                <a:ea typeface="微软雅黑" panose="020B0503020204020204" pitchFamily="34" charset="-122"/>
              </a:rPr>
              <a:t>在poc时间段内对建立元数据对应关系，完成索引的建立</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sz="1200" dirty="0" err="1">
                <a:latin typeface="微软雅黑" panose="020B0503020204020204" pitchFamily="34" charset="-122"/>
                <a:ea typeface="微软雅黑" panose="020B0503020204020204" pitchFamily="34" charset="-122"/>
              </a:rPr>
              <a:t>同时将已完成的查询demo连接上行方的poc数据，方便行方进行更简便的验证</a:t>
            </a:r>
            <a:endParaRPr sz="1200" dirty="0">
              <a:latin typeface="微软雅黑" panose="020B0503020204020204" pitchFamily="34" charset="-122"/>
              <a:ea typeface="微软雅黑" panose="020B0503020204020204" pitchFamily="34" charset="-122"/>
            </a:endParaRPr>
          </a:p>
        </p:txBody>
      </p:sp>
      <p:grpSp>
        <p:nvGrpSpPr>
          <p:cNvPr id="64" name="组合 63">
            <a:extLst>
              <a:ext uri="{FF2B5EF4-FFF2-40B4-BE49-F238E27FC236}">
                <a16:creationId xmlns:a16="http://schemas.microsoft.com/office/drawing/2014/main" id="{0807EB38-B73C-4D68-ACB7-7DD933AE1DFA}"/>
              </a:ext>
            </a:extLst>
          </p:cNvPr>
          <p:cNvGrpSpPr/>
          <p:nvPr/>
        </p:nvGrpSpPr>
        <p:grpSpPr>
          <a:xfrm>
            <a:off x="3549075" y="2489092"/>
            <a:ext cx="5093851" cy="646331"/>
            <a:chOff x="3589491" y="3130612"/>
            <a:chExt cx="5093851" cy="646331"/>
          </a:xfrm>
        </p:grpSpPr>
        <p:grpSp>
          <p:nvGrpSpPr>
            <p:cNvPr id="47" name="组合 46">
              <a:extLst>
                <a:ext uri="{FF2B5EF4-FFF2-40B4-BE49-F238E27FC236}">
                  <a16:creationId xmlns:a16="http://schemas.microsoft.com/office/drawing/2014/main" id="{E2E94CCB-0368-4365-A89B-3F82FC07FCD6}"/>
                </a:ext>
              </a:extLst>
            </p:cNvPr>
            <p:cNvGrpSpPr/>
            <p:nvPr/>
          </p:nvGrpSpPr>
          <p:grpSpPr>
            <a:xfrm>
              <a:off x="3589491" y="3283378"/>
              <a:ext cx="1231081" cy="340798"/>
              <a:chOff x="3068288" y="3082662"/>
              <a:chExt cx="1231081" cy="340798"/>
            </a:xfrm>
          </p:grpSpPr>
          <p:sp>
            <p:nvSpPr>
              <p:cNvPr id="32" name="day-eight-calendar_20988">
                <a:extLst>
                  <a:ext uri="{FF2B5EF4-FFF2-40B4-BE49-F238E27FC236}">
                    <a16:creationId xmlns:a16="http://schemas.microsoft.com/office/drawing/2014/main" id="{5FD3BA4B-2989-4A85-AF27-0F63A9360D88}"/>
                  </a:ext>
                </a:extLst>
              </p:cNvPr>
              <p:cNvSpPr>
                <a:spLocks noChangeAspect="1"/>
              </p:cNvSpPr>
              <p:nvPr/>
            </p:nvSpPr>
            <p:spPr bwMode="auto">
              <a:xfrm>
                <a:off x="3068288" y="3082662"/>
                <a:ext cx="416210" cy="340798"/>
              </a:xfrm>
              <a:custGeom>
                <a:avLst/>
                <a:gdLst>
                  <a:gd name="connsiteX0" fmla="*/ 276800 w 597054"/>
                  <a:gd name="connsiteY0" fmla="*/ 291082 h 488877"/>
                  <a:gd name="connsiteX1" fmla="*/ 321525 w 597054"/>
                  <a:gd name="connsiteY1" fmla="*/ 291082 h 488877"/>
                  <a:gd name="connsiteX2" fmla="*/ 348240 w 597054"/>
                  <a:gd name="connsiteY2" fmla="*/ 316246 h 488877"/>
                  <a:gd name="connsiteX3" fmla="*/ 348240 w 597054"/>
                  <a:gd name="connsiteY3" fmla="*/ 346203 h 488877"/>
                  <a:gd name="connsiteX4" fmla="*/ 320924 w 597054"/>
                  <a:gd name="connsiteY4" fmla="*/ 370468 h 488877"/>
                  <a:gd name="connsiteX5" fmla="*/ 279501 w 597054"/>
                  <a:gd name="connsiteY5" fmla="*/ 370468 h 488877"/>
                  <a:gd name="connsiteX6" fmla="*/ 248884 w 597054"/>
                  <a:gd name="connsiteY6" fmla="*/ 346203 h 488877"/>
                  <a:gd name="connsiteX7" fmla="*/ 248884 w 597054"/>
                  <a:gd name="connsiteY7" fmla="*/ 316246 h 488877"/>
                  <a:gd name="connsiteX8" fmla="*/ 276800 w 597054"/>
                  <a:gd name="connsiteY8" fmla="*/ 291082 h 488877"/>
                  <a:gd name="connsiteX9" fmla="*/ 279453 w 597054"/>
                  <a:gd name="connsiteY9" fmla="*/ 177472 h 488877"/>
                  <a:gd name="connsiteX10" fmla="*/ 320906 w 597054"/>
                  <a:gd name="connsiteY10" fmla="*/ 177472 h 488877"/>
                  <a:gd name="connsiteX11" fmla="*/ 348241 w 597054"/>
                  <a:gd name="connsiteY11" fmla="*/ 208041 h 488877"/>
                  <a:gd name="connsiteX12" fmla="*/ 348241 w 597054"/>
                  <a:gd name="connsiteY12" fmla="*/ 228120 h 488877"/>
                  <a:gd name="connsiteX13" fmla="*/ 321807 w 597054"/>
                  <a:gd name="connsiteY13" fmla="*/ 253894 h 488877"/>
                  <a:gd name="connsiteX14" fmla="*/ 276750 w 597054"/>
                  <a:gd name="connsiteY14" fmla="*/ 253894 h 488877"/>
                  <a:gd name="connsiteX15" fmla="*/ 248814 w 597054"/>
                  <a:gd name="connsiteY15" fmla="*/ 228120 h 488877"/>
                  <a:gd name="connsiteX16" fmla="*/ 248814 w 597054"/>
                  <a:gd name="connsiteY16" fmla="*/ 208041 h 488877"/>
                  <a:gd name="connsiteX17" fmla="*/ 279453 w 597054"/>
                  <a:gd name="connsiteY17" fmla="*/ 177472 h 488877"/>
                  <a:gd name="connsiteX18" fmla="*/ 273462 w 597054"/>
                  <a:gd name="connsiteY18" fmla="*/ 139120 h 488877"/>
                  <a:gd name="connsiteX19" fmla="*/ 206222 w 597054"/>
                  <a:gd name="connsiteY19" fmla="*/ 202658 h 488877"/>
                  <a:gd name="connsiteX20" fmla="*/ 206222 w 597054"/>
                  <a:gd name="connsiteY20" fmla="*/ 226335 h 488877"/>
                  <a:gd name="connsiteX21" fmla="*/ 236540 w 597054"/>
                  <a:gd name="connsiteY21" fmla="*/ 278783 h 488877"/>
                  <a:gd name="connsiteX22" fmla="*/ 206222 w 597054"/>
                  <a:gd name="connsiteY22" fmla="*/ 319543 h 488877"/>
                  <a:gd name="connsiteX23" fmla="*/ 206222 w 597054"/>
                  <a:gd name="connsiteY23" fmla="*/ 349514 h 488877"/>
                  <a:gd name="connsiteX24" fmla="*/ 273462 w 597054"/>
                  <a:gd name="connsiteY24" fmla="*/ 409455 h 488877"/>
                  <a:gd name="connsiteX25" fmla="*/ 328395 w 597054"/>
                  <a:gd name="connsiteY25" fmla="*/ 409455 h 488877"/>
                  <a:gd name="connsiteX26" fmla="*/ 390531 w 597054"/>
                  <a:gd name="connsiteY26" fmla="*/ 348914 h 488877"/>
                  <a:gd name="connsiteX27" fmla="*/ 390531 w 597054"/>
                  <a:gd name="connsiteY27" fmla="*/ 315947 h 488877"/>
                  <a:gd name="connsiteX28" fmla="*/ 363215 w 597054"/>
                  <a:gd name="connsiteY28" fmla="*/ 266495 h 488877"/>
                  <a:gd name="connsiteX29" fmla="*/ 390531 w 597054"/>
                  <a:gd name="connsiteY29" fmla="*/ 223937 h 488877"/>
                  <a:gd name="connsiteX30" fmla="*/ 390832 w 597054"/>
                  <a:gd name="connsiteY30" fmla="*/ 223937 h 488877"/>
                  <a:gd name="connsiteX31" fmla="*/ 390832 w 597054"/>
                  <a:gd name="connsiteY31" fmla="*/ 202658 h 488877"/>
                  <a:gd name="connsiteX32" fmla="*/ 328695 w 597054"/>
                  <a:gd name="connsiteY32" fmla="*/ 139120 h 488877"/>
                  <a:gd name="connsiteX33" fmla="*/ 0 w 597054"/>
                  <a:gd name="connsiteY33" fmla="*/ 59698 h 488877"/>
                  <a:gd name="connsiteX34" fmla="*/ 13508 w 597054"/>
                  <a:gd name="connsiteY34" fmla="*/ 59698 h 488877"/>
                  <a:gd name="connsiteX35" fmla="*/ 40224 w 597054"/>
                  <a:gd name="connsiteY35" fmla="*/ 71686 h 488877"/>
                  <a:gd name="connsiteX36" fmla="*/ 66639 w 597054"/>
                  <a:gd name="connsiteY36" fmla="*/ 59698 h 488877"/>
                  <a:gd name="connsiteX37" fmla="*/ 78346 w 597054"/>
                  <a:gd name="connsiteY37" fmla="*/ 59698 h 488877"/>
                  <a:gd name="connsiteX38" fmla="*/ 104762 w 597054"/>
                  <a:gd name="connsiteY38" fmla="*/ 71686 h 488877"/>
                  <a:gd name="connsiteX39" fmla="*/ 131178 w 597054"/>
                  <a:gd name="connsiteY39" fmla="*/ 59698 h 488877"/>
                  <a:gd name="connsiteX40" fmla="*/ 142885 w 597054"/>
                  <a:gd name="connsiteY40" fmla="*/ 59698 h 488877"/>
                  <a:gd name="connsiteX41" fmla="*/ 169300 w 597054"/>
                  <a:gd name="connsiteY41" fmla="*/ 71686 h 488877"/>
                  <a:gd name="connsiteX42" fmla="*/ 195716 w 597054"/>
                  <a:gd name="connsiteY42" fmla="*/ 59698 h 488877"/>
                  <a:gd name="connsiteX43" fmla="*/ 207423 w 597054"/>
                  <a:gd name="connsiteY43" fmla="*/ 59698 h 488877"/>
                  <a:gd name="connsiteX44" fmla="*/ 233839 w 597054"/>
                  <a:gd name="connsiteY44" fmla="*/ 71686 h 488877"/>
                  <a:gd name="connsiteX45" fmla="*/ 260554 w 597054"/>
                  <a:gd name="connsiteY45" fmla="*/ 59698 h 488877"/>
                  <a:gd name="connsiteX46" fmla="*/ 272261 w 597054"/>
                  <a:gd name="connsiteY46" fmla="*/ 59698 h 488877"/>
                  <a:gd name="connsiteX47" fmla="*/ 298677 w 597054"/>
                  <a:gd name="connsiteY47" fmla="*/ 71686 h 488877"/>
                  <a:gd name="connsiteX48" fmla="*/ 325093 w 597054"/>
                  <a:gd name="connsiteY48" fmla="*/ 59698 h 488877"/>
                  <a:gd name="connsiteX49" fmla="*/ 336800 w 597054"/>
                  <a:gd name="connsiteY49" fmla="*/ 59698 h 488877"/>
                  <a:gd name="connsiteX50" fmla="*/ 363215 w 597054"/>
                  <a:gd name="connsiteY50" fmla="*/ 71686 h 488877"/>
                  <a:gd name="connsiteX51" fmla="*/ 389631 w 597054"/>
                  <a:gd name="connsiteY51" fmla="*/ 59698 h 488877"/>
                  <a:gd name="connsiteX52" fmla="*/ 401338 w 597054"/>
                  <a:gd name="connsiteY52" fmla="*/ 59698 h 488877"/>
                  <a:gd name="connsiteX53" fmla="*/ 427753 w 597054"/>
                  <a:gd name="connsiteY53" fmla="*/ 71686 h 488877"/>
                  <a:gd name="connsiteX54" fmla="*/ 454169 w 597054"/>
                  <a:gd name="connsiteY54" fmla="*/ 59698 h 488877"/>
                  <a:gd name="connsiteX55" fmla="*/ 465876 w 597054"/>
                  <a:gd name="connsiteY55" fmla="*/ 59698 h 488877"/>
                  <a:gd name="connsiteX56" fmla="*/ 492292 w 597054"/>
                  <a:gd name="connsiteY56" fmla="*/ 71686 h 488877"/>
                  <a:gd name="connsiteX57" fmla="*/ 518707 w 597054"/>
                  <a:gd name="connsiteY57" fmla="*/ 59698 h 488877"/>
                  <a:gd name="connsiteX58" fmla="*/ 530414 w 597054"/>
                  <a:gd name="connsiteY58" fmla="*/ 59698 h 488877"/>
                  <a:gd name="connsiteX59" fmla="*/ 557130 w 597054"/>
                  <a:gd name="connsiteY59" fmla="*/ 71686 h 488877"/>
                  <a:gd name="connsiteX60" fmla="*/ 583546 w 597054"/>
                  <a:gd name="connsiteY60" fmla="*/ 59698 h 488877"/>
                  <a:gd name="connsiteX61" fmla="*/ 597054 w 597054"/>
                  <a:gd name="connsiteY61" fmla="*/ 59698 h 488877"/>
                  <a:gd name="connsiteX62" fmla="*/ 597054 w 597054"/>
                  <a:gd name="connsiteY62" fmla="*/ 488877 h 488877"/>
                  <a:gd name="connsiteX63" fmla="*/ 0 w 597054"/>
                  <a:gd name="connsiteY63" fmla="*/ 488877 h 488877"/>
                  <a:gd name="connsiteX64" fmla="*/ 557008 w 597054"/>
                  <a:gd name="connsiteY64" fmla="*/ 0 h 488877"/>
                  <a:gd name="connsiteX65" fmla="*/ 573062 w 597054"/>
                  <a:gd name="connsiteY65" fmla="*/ 23851 h 488877"/>
                  <a:gd name="connsiteX66" fmla="*/ 557008 w 597054"/>
                  <a:gd name="connsiteY66" fmla="*/ 47702 h 488877"/>
                  <a:gd name="connsiteX67" fmla="*/ 540954 w 597054"/>
                  <a:gd name="connsiteY67" fmla="*/ 23851 h 488877"/>
                  <a:gd name="connsiteX68" fmla="*/ 557008 w 597054"/>
                  <a:gd name="connsiteY68" fmla="*/ 0 h 488877"/>
                  <a:gd name="connsiteX69" fmla="*/ 492300 w 597054"/>
                  <a:gd name="connsiteY69" fmla="*/ 0 h 488877"/>
                  <a:gd name="connsiteX70" fmla="*/ 508495 w 597054"/>
                  <a:gd name="connsiteY70" fmla="*/ 23851 h 488877"/>
                  <a:gd name="connsiteX71" fmla="*/ 492300 w 597054"/>
                  <a:gd name="connsiteY71" fmla="*/ 47702 h 488877"/>
                  <a:gd name="connsiteX72" fmla="*/ 476105 w 597054"/>
                  <a:gd name="connsiteY72" fmla="*/ 23851 h 488877"/>
                  <a:gd name="connsiteX73" fmla="*/ 492300 w 597054"/>
                  <a:gd name="connsiteY73" fmla="*/ 0 h 488877"/>
                  <a:gd name="connsiteX74" fmla="*/ 427768 w 597054"/>
                  <a:gd name="connsiteY74" fmla="*/ 0 h 488877"/>
                  <a:gd name="connsiteX75" fmla="*/ 443998 w 597054"/>
                  <a:gd name="connsiteY75" fmla="*/ 23851 h 488877"/>
                  <a:gd name="connsiteX76" fmla="*/ 427768 w 597054"/>
                  <a:gd name="connsiteY76" fmla="*/ 47702 h 488877"/>
                  <a:gd name="connsiteX77" fmla="*/ 411538 w 597054"/>
                  <a:gd name="connsiteY77" fmla="*/ 23851 h 488877"/>
                  <a:gd name="connsiteX78" fmla="*/ 427768 w 597054"/>
                  <a:gd name="connsiteY78" fmla="*/ 0 h 488877"/>
                  <a:gd name="connsiteX79" fmla="*/ 363095 w 597054"/>
                  <a:gd name="connsiteY79" fmla="*/ 0 h 488877"/>
                  <a:gd name="connsiteX80" fmla="*/ 379149 w 597054"/>
                  <a:gd name="connsiteY80" fmla="*/ 23851 h 488877"/>
                  <a:gd name="connsiteX81" fmla="*/ 363095 w 597054"/>
                  <a:gd name="connsiteY81" fmla="*/ 47702 h 488877"/>
                  <a:gd name="connsiteX82" fmla="*/ 347041 w 597054"/>
                  <a:gd name="connsiteY82" fmla="*/ 23851 h 488877"/>
                  <a:gd name="connsiteX83" fmla="*/ 363095 w 597054"/>
                  <a:gd name="connsiteY83" fmla="*/ 0 h 488877"/>
                  <a:gd name="connsiteX84" fmla="*/ 298527 w 597054"/>
                  <a:gd name="connsiteY84" fmla="*/ 0 h 488877"/>
                  <a:gd name="connsiteX85" fmla="*/ 314581 w 597054"/>
                  <a:gd name="connsiteY85" fmla="*/ 23851 h 488877"/>
                  <a:gd name="connsiteX86" fmla="*/ 298527 w 597054"/>
                  <a:gd name="connsiteY86" fmla="*/ 47702 h 488877"/>
                  <a:gd name="connsiteX87" fmla="*/ 282473 w 597054"/>
                  <a:gd name="connsiteY87" fmla="*/ 23851 h 488877"/>
                  <a:gd name="connsiteX88" fmla="*/ 298527 w 597054"/>
                  <a:gd name="connsiteY88" fmla="*/ 0 h 488877"/>
                  <a:gd name="connsiteX89" fmla="*/ 233819 w 597054"/>
                  <a:gd name="connsiteY89" fmla="*/ 0 h 488877"/>
                  <a:gd name="connsiteX90" fmla="*/ 250014 w 597054"/>
                  <a:gd name="connsiteY90" fmla="*/ 23851 h 488877"/>
                  <a:gd name="connsiteX91" fmla="*/ 233819 w 597054"/>
                  <a:gd name="connsiteY91" fmla="*/ 47702 h 488877"/>
                  <a:gd name="connsiteX92" fmla="*/ 217624 w 597054"/>
                  <a:gd name="connsiteY92" fmla="*/ 23851 h 488877"/>
                  <a:gd name="connsiteX93" fmla="*/ 233819 w 597054"/>
                  <a:gd name="connsiteY93" fmla="*/ 0 h 488877"/>
                  <a:gd name="connsiteX94" fmla="*/ 169286 w 597054"/>
                  <a:gd name="connsiteY94" fmla="*/ 0 h 488877"/>
                  <a:gd name="connsiteX95" fmla="*/ 185516 w 597054"/>
                  <a:gd name="connsiteY95" fmla="*/ 23851 h 488877"/>
                  <a:gd name="connsiteX96" fmla="*/ 169286 w 597054"/>
                  <a:gd name="connsiteY96" fmla="*/ 47702 h 488877"/>
                  <a:gd name="connsiteX97" fmla="*/ 153056 w 597054"/>
                  <a:gd name="connsiteY97" fmla="*/ 23851 h 488877"/>
                  <a:gd name="connsiteX98" fmla="*/ 169286 w 597054"/>
                  <a:gd name="connsiteY98" fmla="*/ 0 h 488877"/>
                  <a:gd name="connsiteX99" fmla="*/ 104614 w 597054"/>
                  <a:gd name="connsiteY99" fmla="*/ 0 h 488877"/>
                  <a:gd name="connsiteX100" fmla="*/ 120668 w 597054"/>
                  <a:gd name="connsiteY100" fmla="*/ 23851 h 488877"/>
                  <a:gd name="connsiteX101" fmla="*/ 104614 w 597054"/>
                  <a:gd name="connsiteY101" fmla="*/ 47702 h 488877"/>
                  <a:gd name="connsiteX102" fmla="*/ 88560 w 597054"/>
                  <a:gd name="connsiteY102" fmla="*/ 23851 h 488877"/>
                  <a:gd name="connsiteX103" fmla="*/ 104614 w 597054"/>
                  <a:gd name="connsiteY103" fmla="*/ 0 h 488877"/>
                  <a:gd name="connsiteX104" fmla="*/ 39905 w 597054"/>
                  <a:gd name="connsiteY104" fmla="*/ 0 h 488877"/>
                  <a:gd name="connsiteX105" fmla="*/ 56100 w 597054"/>
                  <a:gd name="connsiteY105" fmla="*/ 23851 h 488877"/>
                  <a:gd name="connsiteX106" fmla="*/ 39905 w 597054"/>
                  <a:gd name="connsiteY106" fmla="*/ 47702 h 488877"/>
                  <a:gd name="connsiteX107" fmla="*/ 23710 w 597054"/>
                  <a:gd name="connsiteY107" fmla="*/ 23851 h 488877"/>
                  <a:gd name="connsiteX108" fmla="*/ 39905 w 597054"/>
                  <a:gd name="connsiteY108" fmla="*/ 0 h 48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97054" h="488877">
                    <a:moveTo>
                      <a:pt x="276800" y="291082"/>
                    </a:moveTo>
                    <a:lnTo>
                      <a:pt x="321525" y="291082"/>
                    </a:lnTo>
                    <a:cubicBezTo>
                      <a:pt x="337434" y="291082"/>
                      <a:pt x="348240" y="299470"/>
                      <a:pt x="348240" y="316246"/>
                    </a:cubicBezTo>
                    <a:lnTo>
                      <a:pt x="348240" y="346203"/>
                    </a:lnTo>
                    <a:cubicBezTo>
                      <a:pt x="348240" y="362679"/>
                      <a:pt x="336833" y="370468"/>
                      <a:pt x="320924" y="370468"/>
                    </a:cubicBezTo>
                    <a:lnTo>
                      <a:pt x="279501" y="370468"/>
                    </a:lnTo>
                    <a:cubicBezTo>
                      <a:pt x="257289" y="370468"/>
                      <a:pt x="248884" y="362380"/>
                      <a:pt x="248884" y="346203"/>
                    </a:cubicBezTo>
                    <a:lnTo>
                      <a:pt x="248884" y="316246"/>
                    </a:lnTo>
                    <a:cubicBezTo>
                      <a:pt x="248884" y="297972"/>
                      <a:pt x="260290" y="291082"/>
                      <a:pt x="276800" y="291082"/>
                    </a:cubicBezTo>
                    <a:close/>
                    <a:moveTo>
                      <a:pt x="279453" y="177472"/>
                    </a:moveTo>
                    <a:lnTo>
                      <a:pt x="320906" y="177472"/>
                    </a:lnTo>
                    <a:cubicBezTo>
                      <a:pt x="338328" y="177472"/>
                      <a:pt x="348241" y="184365"/>
                      <a:pt x="348241" y="208041"/>
                    </a:cubicBezTo>
                    <a:lnTo>
                      <a:pt x="348241" y="228120"/>
                    </a:lnTo>
                    <a:cubicBezTo>
                      <a:pt x="348241" y="240707"/>
                      <a:pt x="344336" y="253894"/>
                      <a:pt x="321807" y="253894"/>
                    </a:cubicBezTo>
                    <a:lnTo>
                      <a:pt x="276750" y="253894"/>
                    </a:lnTo>
                    <a:cubicBezTo>
                      <a:pt x="264434" y="253894"/>
                      <a:pt x="248814" y="249099"/>
                      <a:pt x="248814" y="228120"/>
                    </a:cubicBezTo>
                    <a:lnTo>
                      <a:pt x="248814" y="208041"/>
                    </a:lnTo>
                    <a:cubicBezTo>
                      <a:pt x="248814" y="181068"/>
                      <a:pt x="260228" y="177472"/>
                      <a:pt x="279453" y="177472"/>
                    </a:cubicBezTo>
                    <a:close/>
                    <a:moveTo>
                      <a:pt x="273462" y="139120"/>
                    </a:moveTo>
                    <a:cubicBezTo>
                      <a:pt x="235640" y="139120"/>
                      <a:pt x="206222" y="152607"/>
                      <a:pt x="206222" y="202658"/>
                    </a:cubicBezTo>
                    <a:lnTo>
                      <a:pt x="206222" y="226335"/>
                    </a:lnTo>
                    <a:cubicBezTo>
                      <a:pt x="206222" y="247014"/>
                      <a:pt x="211325" y="268893"/>
                      <a:pt x="236540" y="278783"/>
                    </a:cubicBezTo>
                    <a:cubicBezTo>
                      <a:pt x="219430" y="283279"/>
                      <a:pt x="206222" y="295267"/>
                      <a:pt x="206222" y="319543"/>
                    </a:cubicBezTo>
                    <a:lnTo>
                      <a:pt x="206222" y="349514"/>
                    </a:lnTo>
                    <a:cubicBezTo>
                      <a:pt x="206222" y="367496"/>
                      <a:pt x="208023" y="409455"/>
                      <a:pt x="273462" y="409455"/>
                    </a:cubicBezTo>
                    <a:lnTo>
                      <a:pt x="328395" y="409455"/>
                    </a:lnTo>
                    <a:cubicBezTo>
                      <a:pt x="355711" y="409455"/>
                      <a:pt x="390531" y="401063"/>
                      <a:pt x="390531" y="348914"/>
                    </a:cubicBezTo>
                    <a:lnTo>
                      <a:pt x="390531" y="315947"/>
                    </a:lnTo>
                    <a:cubicBezTo>
                      <a:pt x="391132" y="300062"/>
                      <a:pt x="384828" y="270391"/>
                      <a:pt x="363215" y="266495"/>
                    </a:cubicBezTo>
                    <a:cubicBezTo>
                      <a:pt x="388730" y="261700"/>
                      <a:pt x="391132" y="232628"/>
                      <a:pt x="390531" y="223937"/>
                    </a:cubicBezTo>
                    <a:lnTo>
                      <a:pt x="390832" y="223937"/>
                    </a:lnTo>
                    <a:lnTo>
                      <a:pt x="390832" y="202658"/>
                    </a:lnTo>
                    <a:cubicBezTo>
                      <a:pt x="390832" y="157102"/>
                      <a:pt x="369519" y="139120"/>
                      <a:pt x="328695" y="139120"/>
                    </a:cubicBezTo>
                    <a:close/>
                    <a:moveTo>
                      <a:pt x="0" y="59698"/>
                    </a:moveTo>
                    <a:lnTo>
                      <a:pt x="13508" y="59698"/>
                    </a:lnTo>
                    <a:cubicBezTo>
                      <a:pt x="20712" y="66891"/>
                      <a:pt x="29717" y="71686"/>
                      <a:pt x="40224" y="71686"/>
                    </a:cubicBezTo>
                    <a:cubicBezTo>
                      <a:pt x="50130" y="71686"/>
                      <a:pt x="59435" y="67191"/>
                      <a:pt x="66639" y="59698"/>
                    </a:cubicBezTo>
                    <a:lnTo>
                      <a:pt x="78346" y="59698"/>
                    </a:lnTo>
                    <a:cubicBezTo>
                      <a:pt x="85250" y="67191"/>
                      <a:pt x="94556" y="71686"/>
                      <a:pt x="104762" y="71686"/>
                    </a:cubicBezTo>
                    <a:cubicBezTo>
                      <a:pt x="114968" y="71686"/>
                      <a:pt x="124274" y="67191"/>
                      <a:pt x="131178" y="59698"/>
                    </a:cubicBezTo>
                    <a:lnTo>
                      <a:pt x="142885" y="59698"/>
                    </a:lnTo>
                    <a:cubicBezTo>
                      <a:pt x="150089" y="67191"/>
                      <a:pt x="159394" y="71686"/>
                      <a:pt x="169300" y="71686"/>
                    </a:cubicBezTo>
                    <a:cubicBezTo>
                      <a:pt x="179506" y="71686"/>
                      <a:pt x="188812" y="67191"/>
                      <a:pt x="195716" y="59698"/>
                    </a:cubicBezTo>
                    <a:lnTo>
                      <a:pt x="207423" y="59698"/>
                    </a:lnTo>
                    <a:cubicBezTo>
                      <a:pt x="214627" y="67191"/>
                      <a:pt x="223933" y="71686"/>
                      <a:pt x="233839" y="71686"/>
                    </a:cubicBezTo>
                    <a:cubicBezTo>
                      <a:pt x="244045" y="71686"/>
                      <a:pt x="253350" y="67191"/>
                      <a:pt x="260554" y="59698"/>
                    </a:cubicBezTo>
                    <a:lnTo>
                      <a:pt x="272261" y="59698"/>
                    </a:lnTo>
                    <a:cubicBezTo>
                      <a:pt x="279165" y="67191"/>
                      <a:pt x="288471" y="71686"/>
                      <a:pt x="298677" y="71686"/>
                    </a:cubicBezTo>
                    <a:cubicBezTo>
                      <a:pt x="308583" y="71686"/>
                      <a:pt x="317888" y="67191"/>
                      <a:pt x="325093" y="59698"/>
                    </a:cubicBezTo>
                    <a:lnTo>
                      <a:pt x="336800" y="59698"/>
                    </a:lnTo>
                    <a:cubicBezTo>
                      <a:pt x="343704" y="67191"/>
                      <a:pt x="353309" y="71686"/>
                      <a:pt x="363215" y="71686"/>
                    </a:cubicBezTo>
                    <a:cubicBezTo>
                      <a:pt x="373121" y="71686"/>
                      <a:pt x="382427" y="67191"/>
                      <a:pt x="389631" y="59698"/>
                    </a:cubicBezTo>
                    <a:lnTo>
                      <a:pt x="401338" y="59698"/>
                    </a:lnTo>
                    <a:cubicBezTo>
                      <a:pt x="408242" y="67191"/>
                      <a:pt x="417848" y="71686"/>
                      <a:pt x="427753" y="71686"/>
                    </a:cubicBezTo>
                    <a:cubicBezTo>
                      <a:pt x="437960" y="71686"/>
                      <a:pt x="447265" y="67191"/>
                      <a:pt x="454169" y="59698"/>
                    </a:cubicBezTo>
                    <a:lnTo>
                      <a:pt x="465876" y="59698"/>
                    </a:lnTo>
                    <a:cubicBezTo>
                      <a:pt x="473080" y="67191"/>
                      <a:pt x="482386" y="71686"/>
                      <a:pt x="492292" y="71686"/>
                    </a:cubicBezTo>
                    <a:cubicBezTo>
                      <a:pt x="502498" y="71686"/>
                      <a:pt x="511803" y="67191"/>
                      <a:pt x="518707" y="59698"/>
                    </a:cubicBezTo>
                    <a:lnTo>
                      <a:pt x="530414" y="59698"/>
                    </a:lnTo>
                    <a:cubicBezTo>
                      <a:pt x="537619" y="67191"/>
                      <a:pt x="546924" y="71686"/>
                      <a:pt x="557130" y="71686"/>
                    </a:cubicBezTo>
                    <a:cubicBezTo>
                      <a:pt x="567337" y="71686"/>
                      <a:pt x="576342" y="66891"/>
                      <a:pt x="583546" y="59698"/>
                    </a:cubicBezTo>
                    <a:lnTo>
                      <a:pt x="597054" y="59698"/>
                    </a:lnTo>
                    <a:lnTo>
                      <a:pt x="597054" y="488877"/>
                    </a:lnTo>
                    <a:lnTo>
                      <a:pt x="0" y="488877"/>
                    </a:lnTo>
                    <a:close/>
                    <a:moveTo>
                      <a:pt x="557008" y="0"/>
                    </a:moveTo>
                    <a:cubicBezTo>
                      <a:pt x="565874" y="0"/>
                      <a:pt x="573062" y="10678"/>
                      <a:pt x="573062" y="23851"/>
                    </a:cubicBezTo>
                    <a:cubicBezTo>
                      <a:pt x="573062" y="37024"/>
                      <a:pt x="565874" y="47702"/>
                      <a:pt x="557008" y="47702"/>
                    </a:cubicBezTo>
                    <a:cubicBezTo>
                      <a:pt x="548142" y="47702"/>
                      <a:pt x="540954" y="37024"/>
                      <a:pt x="540954" y="23851"/>
                    </a:cubicBezTo>
                    <a:cubicBezTo>
                      <a:pt x="540954" y="10678"/>
                      <a:pt x="548142" y="0"/>
                      <a:pt x="557008" y="0"/>
                    </a:cubicBezTo>
                    <a:close/>
                    <a:moveTo>
                      <a:pt x="492300" y="0"/>
                    </a:moveTo>
                    <a:cubicBezTo>
                      <a:pt x="501244" y="0"/>
                      <a:pt x="508495" y="10678"/>
                      <a:pt x="508495" y="23851"/>
                    </a:cubicBezTo>
                    <a:cubicBezTo>
                      <a:pt x="508495" y="37024"/>
                      <a:pt x="501244" y="47702"/>
                      <a:pt x="492300" y="47702"/>
                    </a:cubicBezTo>
                    <a:cubicBezTo>
                      <a:pt x="483356" y="47702"/>
                      <a:pt x="476105" y="37024"/>
                      <a:pt x="476105" y="23851"/>
                    </a:cubicBezTo>
                    <a:cubicBezTo>
                      <a:pt x="476105" y="10678"/>
                      <a:pt x="483356" y="0"/>
                      <a:pt x="492300" y="0"/>
                    </a:cubicBezTo>
                    <a:close/>
                    <a:moveTo>
                      <a:pt x="427768" y="0"/>
                    </a:moveTo>
                    <a:cubicBezTo>
                      <a:pt x="436732" y="0"/>
                      <a:pt x="443998" y="10678"/>
                      <a:pt x="443998" y="23851"/>
                    </a:cubicBezTo>
                    <a:cubicBezTo>
                      <a:pt x="443998" y="37024"/>
                      <a:pt x="436732" y="47702"/>
                      <a:pt x="427768" y="47702"/>
                    </a:cubicBezTo>
                    <a:cubicBezTo>
                      <a:pt x="418804" y="47702"/>
                      <a:pt x="411538" y="37024"/>
                      <a:pt x="411538" y="23851"/>
                    </a:cubicBezTo>
                    <a:cubicBezTo>
                      <a:pt x="411538" y="10678"/>
                      <a:pt x="418804" y="0"/>
                      <a:pt x="427768" y="0"/>
                    </a:cubicBezTo>
                    <a:close/>
                    <a:moveTo>
                      <a:pt x="363095" y="0"/>
                    </a:moveTo>
                    <a:cubicBezTo>
                      <a:pt x="371961" y="0"/>
                      <a:pt x="379149" y="10678"/>
                      <a:pt x="379149" y="23851"/>
                    </a:cubicBezTo>
                    <a:cubicBezTo>
                      <a:pt x="379149" y="37024"/>
                      <a:pt x="371961" y="47702"/>
                      <a:pt x="363095" y="47702"/>
                    </a:cubicBezTo>
                    <a:cubicBezTo>
                      <a:pt x="354229" y="47702"/>
                      <a:pt x="347041" y="37024"/>
                      <a:pt x="347041" y="23851"/>
                    </a:cubicBezTo>
                    <a:cubicBezTo>
                      <a:pt x="347041" y="10678"/>
                      <a:pt x="354229" y="0"/>
                      <a:pt x="363095" y="0"/>
                    </a:cubicBezTo>
                    <a:close/>
                    <a:moveTo>
                      <a:pt x="298527" y="0"/>
                    </a:moveTo>
                    <a:cubicBezTo>
                      <a:pt x="307393" y="0"/>
                      <a:pt x="314581" y="10678"/>
                      <a:pt x="314581" y="23851"/>
                    </a:cubicBezTo>
                    <a:cubicBezTo>
                      <a:pt x="314581" y="37024"/>
                      <a:pt x="307393" y="47702"/>
                      <a:pt x="298527" y="47702"/>
                    </a:cubicBezTo>
                    <a:cubicBezTo>
                      <a:pt x="289661" y="47702"/>
                      <a:pt x="282473" y="37024"/>
                      <a:pt x="282473" y="23851"/>
                    </a:cubicBezTo>
                    <a:cubicBezTo>
                      <a:pt x="282473" y="10678"/>
                      <a:pt x="289661" y="0"/>
                      <a:pt x="298527" y="0"/>
                    </a:cubicBezTo>
                    <a:close/>
                    <a:moveTo>
                      <a:pt x="233819" y="0"/>
                    </a:moveTo>
                    <a:cubicBezTo>
                      <a:pt x="242763" y="0"/>
                      <a:pt x="250014" y="10678"/>
                      <a:pt x="250014" y="23851"/>
                    </a:cubicBezTo>
                    <a:cubicBezTo>
                      <a:pt x="250014" y="37024"/>
                      <a:pt x="242763" y="47702"/>
                      <a:pt x="233819" y="47702"/>
                    </a:cubicBezTo>
                    <a:cubicBezTo>
                      <a:pt x="224875" y="47702"/>
                      <a:pt x="217624" y="37024"/>
                      <a:pt x="217624" y="23851"/>
                    </a:cubicBezTo>
                    <a:cubicBezTo>
                      <a:pt x="217624" y="10678"/>
                      <a:pt x="224875" y="0"/>
                      <a:pt x="233819" y="0"/>
                    </a:cubicBezTo>
                    <a:close/>
                    <a:moveTo>
                      <a:pt x="169286" y="0"/>
                    </a:moveTo>
                    <a:cubicBezTo>
                      <a:pt x="178250" y="0"/>
                      <a:pt x="185516" y="10678"/>
                      <a:pt x="185516" y="23851"/>
                    </a:cubicBezTo>
                    <a:cubicBezTo>
                      <a:pt x="185516" y="37024"/>
                      <a:pt x="178250" y="47702"/>
                      <a:pt x="169286" y="47702"/>
                    </a:cubicBezTo>
                    <a:cubicBezTo>
                      <a:pt x="160322" y="47702"/>
                      <a:pt x="153056" y="37024"/>
                      <a:pt x="153056" y="23851"/>
                    </a:cubicBezTo>
                    <a:cubicBezTo>
                      <a:pt x="153056" y="10678"/>
                      <a:pt x="160322" y="0"/>
                      <a:pt x="169286" y="0"/>
                    </a:cubicBezTo>
                    <a:close/>
                    <a:moveTo>
                      <a:pt x="104614" y="0"/>
                    </a:moveTo>
                    <a:cubicBezTo>
                      <a:pt x="113480" y="0"/>
                      <a:pt x="120668" y="10678"/>
                      <a:pt x="120668" y="23851"/>
                    </a:cubicBezTo>
                    <a:cubicBezTo>
                      <a:pt x="120668" y="37024"/>
                      <a:pt x="113480" y="47702"/>
                      <a:pt x="104614" y="47702"/>
                    </a:cubicBezTo>
                    <a:cubicBezTo>
                      <a:pt x="95748" y="47702"/>
                      <a:pt x="88560" y="37024"/>
                      <a:pt x="88560" y="23851"/>
                    </a:cubicBezTo>
                    <a:cubicBezTo>
                      <a:pt x="88560" y="10678"/>
                      <a:pt x="95748" y="0"/>
                      <a:pt x="104614" y="0"/>
                    </a:cubicBezTo>
                    <a:close/>
                    <a:moveTo>
                      <a:pt x="39905" y="0"/>
                    </a:moveTo>
                    <a:cubicBezTo>
                      <a:pt x="48849" y="0"/>
                      <a:pt x="56100" y="10678"/>
                      <a:pt x="56100" y="23851"/>
                    </a:cubicBezTo>
                    <a:cubicBezTo>
                      <a:pt x="56100" y="37024"/>
                      <a:pt x="48849" y="47702"/>
                      <a:pt x="39905" y="47702"/>
                    </a:cubicBezTo>
                    <a:cubicBezTo>
                      <a:pt x="30961" y="47702"/>
                      <a:pt x="23710" y="37024"/>
                      <a:pt x="23710" y="23851"/>
                    </a:cubicBezTo>
                    <a:cubicBezTo>
                      <a:pt x="23710" y="10678"/>
                      <a:pt x="30961" y="0"/>
                      <a:pt x="39905" y="0"/>
                    </a:cubicBezTo>
                    <a:close/>
                  </a:path>
                </a:pathLst>
              </a:custGeom>
              <a:solidFill>
                <a:schemeClr val="tx1">
                  <a:lumMod val="50000"/>
                  <a:lumOff val="50000"/>
                </a:schemeClr>
              </a:solidFill>
              <a:ln>
                <a:noFill/>
              </a:ln>
            </p:spPr>
          </p:sp>
          <p:sp>
            <p:nvSpPr>
              <p:cNvPr id="2" name="矩形 1">
                <a:extLst>
                  <a:ext uri="{FF2B5EF4-FFF2-40B4-BE49-F238E27FC236}">
                    <a16:creationId xmlns:a16="http://schemas.microsoft.com/office/drawing/2014/main" id="{CAE8B1E9-9A77-4A85-A35E-214C9080E172}"/>
                  </a:ext>
                </a:extLst>
              </p:cNvPr>
              <p:cNvSpPr/>
              <p:nvPr/>
            </p:nvSpPr>
            <p:spPr>
              <a:xfrm>
                <a:off x="3563270" y="3114562"/>
                <a:ext cx="736099" cy="276999"/>
              </a:xfrm>
              <a:prstGeom prst="rect">
                <a:avLst/>
              </a:prstGeom>
            </p:spPr>
            <p:txBody>
              <a:bodyPr wrap="none">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月上旬</a:t>
                </a:r>
                <a:endParaRPr lang="zh-CN" altLang="en-US" sz="1200" dirty="0">
                  <a:solidFill>
                    <a:schemeClr val="tx1">
                      <a:lumMod val="75000"/>
                      <a:lumOff val="25000"/>
                    </a:schemeClr>
                  </a:solidFill>
                </a:endParaRPr>
              </a:p>
            </p:txBody>
          </p:sp>
        </p:grpSp>
        <p:grpSp>
          <p:nvGrpSpPr>
            <p:cNvPr id="48" name="组合 47">
              <a:extLst>
                <a:ext uri="{FF2B5EF4-FFF2-40B4-BE49-F238E27FC236}">
                  <a16:creationId xmlns:a16="http://schemas.microsoft.com/office/drawing/2014/main" id="{C7899923-C51A-4B91-A727-E173C6B92BFB}"/>
                </a:ext>
              </a:extLst>
            </p:cNvPr>
            <p:cNvGrpSpPr/>
            <p:nvPr/>
          </p:nvGrpSpPr>
          <p:grpSpPr>
            <a:xfrm>
              <a:off x="5463969" y="3267282"/>
              <a:ext cx="1176309" cy="372990"/>
              <a:chOff x="5463969" y="3066566"/>
              <a:chExt cx="1176309" cy="372990"/>
            </a:xfrm>
          </p:grpSpPr>
          <p:sp>
            <p:nvSpPr>
              <p:cNvPr id="33" name="clock-circular-tool-shape_45118">
                <a:extLst>
                  <a:ext uri="{FF2B5EF4-FFF2-40B4-BE49-F238E27FC236}">
                    <a16:creationId xmlns:a16="http://schemas.microsoft.com/office/drawing/2014/main" id="{C384E830-10A1-4136-A804-68B3576BB5A1}"/>
                  </a:ext>
                </a:extLst>
              </p:cNvPr>
              <p:cNvSpPr>
                <a:spLocks noChangeAspect="1"/>
              </p:cNvSpPr>
              <p:nvPr/>
            </p:nvSpPr>
            <p:spPr bwMode="auto">
              <a:xfrm>
                <a:off x="5463969" y="3066566"/>
                <a:ext cx="373412" cy="372990"/>
              </a:xfrm>
              <a:custGeom>
                <a:avLst/>
                <a:gdLst>
                  <a:gd name="T0" fmla="*/ 287 w 427"/>
                  <a:gd name="T1" fmla="*/ 220 h 427"/>
                  <a:gd name="T2" fmla="*/ 267 w 427"/>
                  <a:gd name="T3" fmla="*/ 240 h 427"/>
                  <a:gd name="T4" fmla="*/ 214 w 427"/>
                  <a:gd name="T5" fmla="*/ 240 h 427"/>
                  <a:gd name="T6" fmla="*/ 194 w 427"/>
                  <a:gd name="T7" fmla="*/ 220 h 427"/>
                  <a:gd name="T8" fmla="*/ 194 w 427"/>
                  <a:gd name="T9" fmla="*/ 130 h 427"/>
                  <a:gd name="T10" fmla="*/ 214 w 427"/>
                  <a:gd name="T11" fmla="*/ 110 h 427"/>
                  <a:gd name="T12" fmla="*/ 234 w 427"/>
                  <a:gd name="T13" fmla="*/ 130 h 427"/>
                  <a:gd name="T14" fmla="*/ 234 w 427"/>
                  <a:gd name="T15" fmla="*/ 200 h 427"/>
                  <a:gd name="T16" fmla="*/ 267 w 427"/>
                  <a:gd name="T17" fmla="*/ 200 h 427"/>
                  <a:gd name="T18" fmla="*/ 287 w 427"/>
                  <a:gd name="T19" fmla="*/ 220 h 427"/>
                  <a:gd name="T20" fmla="*/ 427 w 427"/>
                  <a:gd name="T21" fmla="*/ 213 h 427"/>
                  <a:gd name="T22" fmla="*/ 213 w 427"/>
                  <a:gd name="T23" fmla="*/ 427 h 427"/>
                  <a:gd name="T24" fmla="*/ 0 w 427"/>
                  <a:gd name="T25" fmla="*/ 213 h 427"/>
                  <a:gd name="T26" fmla="*/ 213 w 427"/>
                  <a:gd name="T27" fmla="*/ 0 h 427"/>
                  <a:gd name="T28" fmla="*/ 427 w 427"/>
                  <a:gd name="T29" fmla="*/ 213 h 427"/>
                  <a:gd name="T30" fmla="*/ 385 w 427"/>
                  <a:gd name="T31" fmla="*/ 234 h 427"/>
                  <a:gd name="T32" fmla="*/ 352 w 427"/>
                  <a:gd name="T33" fmla="*/ 234 h 427"/>
                  <a:gd name="T34" fmla="*/ 332 w 427"/>
                  <a:gd name="T35" fmla="*/ 214 h 427"/>
                  <a:gd name="T36" fmla="*/ 352 w 427"/>
                  <a:gd name="T37" fmla="*/ 194 h 427"/>
                  <a:gd name="T38" fmla="*/ 386 w 427"/>
                  <a:gd name="T39" fmla="*/ 194 h 427"/>
                  <a:gd name="T40" fmla="*/ 233 w 427"/>
                  <a:gd name="T41" fmla="*/ 41 h 427"/>
                  <a:gd name="T42" fmla="*/ 233 w 427"/>
                  <a:gd name="T43" fmla="*/ 76 h 427"/>
                  <a:gd name="T44" fmla="*/ 213 w 427"/>
                  <a:gd name="T45" fmla="*/ 96 h 427"/>
                  <a:gd name="T46" fmla="*/ 193 w 427"/>
                  <a:gd name="T47" fmla="*/ 76 h 427"/>
                  <a:gd name="T48" fmla="*/ 193 w 427"/>
                  <a:gd name="T49" fmla="*/ 41 h 427"/>
                  <a:gd name="T50" fmla="*/ 41 w 427"/>
                  <a:gd name="T51" fmla="*/ 194 h 427"/>
                  <a:gd name="T52" fmla="*/ 74 w 427"/>
                  <a:gd name="T53" fmla="*/ 194 h 427"/>
                  <a:gd name="T54" fmla="*/ 94 w 427"/>
                  <a:gd name="T55" fmla="*/ 214 h 427"/>
                  <a:gd name="T56" fmla="*/ 74 w 427"/>
                  <a:gd name="T57" fmla="*/ 234 h 427"/>
                  <a:gd name="T58" fmla="*/ 41 w 427"/>
                  <a:gd name="T59" fmla="*/ 234 h 427"/>
                  <a:gd name="T60" fmla="*/ 193 w 427"/>
                  <a:gd name="T61" fmla="*/ 385 h 427"/>
                  <a:gd name="T62" fmla="*/ 193 w 427"/>
                  <a:gd name="T63" fmla="*/ 353 h 427"/>
                  <a:gd name="T64" fmla="*/ 213 w 427"/>
                  <a:gd name="T65" fmla="*/ 333 h 427"/>
                  <a:gd name="T66" fmla="*/ 233 w 427"/>
                  <a:gd name="T67" fmla="*/ 353 h 427"/>
                  <a:gd name="T68" fmla="*/ 233 w 427"/>
                  <a:gd name="T69" fmla="*/ 385 h 427"/>
                  <a:gd name="T70" fmla="*/ 385 w 427"/>
                  <a:gd name="T71" fmla="*/ 23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7" h="427">
                    <a:moveTo>
                      <a:pt x="287" y="220"/>
                    </a:moveTo>
                    <a:cubicBezTo>
                      <a:pt x="287" y="232"/>
                      <a:pt x="278" y="240"/>
                      <a:pt x="267" y="240"/>
                    </a:cubicBezTo>
                    <a:lnTo>
                      <a:pt x="214" y="240"/>
                    </a:lnTo>
                    <a:cubicBezTo>
                      <a:pt x="203" y="240"/>
                      <a:pt x="194" y="232"/>
                      <a:pt x="194" y="220"/>
                    </a:cubicBezTo>
                    <a:lnTo>
                      <a:pt x="194" y="130"/>
                    </a:lnTo>
                    <a:cubicBezTo>
                      <a:pt x="194" y="119"/>
                      <a:pt x="203" y="110"/>
                      <a:pt x="214" y="110"/>
                    </a:cubicBezTo>
                    <a:cubicBezTo>
                      <a:pt x="225" y="110"/>
                      <a:pt x="234" y="119"/>
                      <a:pt x="234" y="130"/>
                    </a:cubicBezTo>
                    <a:lnTo>
                      <a:pt x="234" y="200"/>
                    </a:lnTo>
                    <a:lnTo>
                      <a:pt x="267" y="200"/>
                    </a:lnTo>
                    <a:cubicBezTo>
                      <a:pt x="278" y="200"/>
                      <a:pt x="287" y="209"/>
                      <a:pt x="287" y="220"/>
                    </a:cubicBezTo>
                    <a:close/>
                    <a:moveTo>
                      <a:pt x="427" y="213"/>
                    </a:moveTo>
                    <a:cubicBezTo>
                      <a:pt x="427" y="331"/>
                      <a:pt x="331" y="427"/>
                      <a:pt x="213" y="427"/>
                    </a:cubicBezTo>
                    <a:cubicBezTo>
                      <a:pt x="96" y="427"/>
                      <a:pt x="0" y="331"/>
                      <a:pt x="0" y="213"/>
                    </a:cubicBezTo>
                    <a:cubicBezTo>
                      <a:pt x="0" y="96"/>
                      <a:pt x="96" y="0"/>
                      <a:pt x="213" y="0"/>
                    </a:cubicBezTo>
                    <a:cubicBezTo>
                      <a:pt x="331" y="0"/>
                      <a:pt x="427" y="96"/>
                      <a:pt x="427" y="213"/>
                    </a:cubicBezTo>
                    <a:close/>
                    <a:moveTo>
                      <a:pt x="385" y="234"/>
                    </a:moveTo>
                    <a:lnTo>
                      <a:pt x="352" y="234"/>
                    </a:lnTo>
                    <a:cubicBezTo>
                      <a:pt x="341" y="234"/>
                      <a:pt x="332" y="225"/>
                      <a:pt x="332" y="214"/>
                    </a:cubicBezTo>
                    <a:cubicBezTo>
                      <a:pt x="332" y="203"/>
                      <a:pt x="341" y="194"/>
                      <a:pt x="352" y="194"/>
                    </a:cubicBezTo>
                    <a:lnTo>
                      <a:pt x="386" y="194"/>
                    </a:lnTo>
                    <a:cubicBezTo>
                      <a:pt x="377" y="114"/>
                      <a:pt x="313" y="50"/>
                      <a:pt x="233" y="41"/>
                    </a:cubicBezTo>
                    <a:lnTo>
                      <a:pt x="233" y="76"/>
                    </a:lnTo>
                    <a:cubicBezTo>
                      <a:pt x="233" y="87"/>
                      <a:pt x="224" y="96"/>
                      <a:pt x="213" y="96"/>
                    </a:cubicBezTo>
                    <a:cubicBezTo>
                      <a:pt x="202" y="96"/>
                      <a:pt x="193" y="87"/>
                      <a:pt x="193" y="76"/>
                    </a:cubicBezTo>
                    <a:lnTo>
                      <a:pt x="193" y="41"/>
                    </a:lnTo>
                    <a:cubicBezTo>
                      <a:pt x="113" y="50"/>
                      <a:pt x="50" y="114"/>
                      <a:pt x="41" y="194"/>
                    </a:cubicBezTo>
                    <a:lnTo>
                      <a:pt x="74" y="194"/>
                    </a:lnTo>
                    <a:cubicBezTo>
                      <a:pt x="85" y="194"/>
                      <a:pt x="94" y="203"/>
                      <a:pt x="94" y="214"/>
                    </a:cubicBezTo>
                    <a:cubicBezTo>
                      <a:pt x="94" y="225"/>
                      <a:pt x="85" y="234"/>
                      <a:pt x="74" y="234"/>
                    </a:cubicBezTo>
                    <a:lnTo>
                      <a:pt x="41" y="234"/>
                    </a:lnTo>
                    <a:cubicBezTo>
                      <a:pt x="51" y="314"/>
                      <a:pt x="114" y="376"/>
                      <a:pt x="193" y="385"/>
                    </a:cubicBezTo>
                    <a:lnTo>
                      <a:pt x="193" y="353"/>
                    </a:lnTo>
                    <a:cubicBezTo>
                      <a:pt x="193" y="342"/>
                      <a:pt x="202" y="333"/>
                      <a:pt x="213" y="333"/>
                    </a:cubicBezTo>
                    <a:cubicBezTo>
                      <a:pt x="224" y="333"/>
                      <a:pt x="233" y="342"/>
                      <a:pt x="233" y="353"/>
                    </a:cubicBezTo>
                    <a:lnTo>
                      <a:pt x="233" y="385"/>
                    </a:lnTo>
                    <a:cubicBezTo>
                      <a:pt x="313" y="376"/>
                      <a:pt x="376" y="314"/>
                      <a:pt x="385" y="234"/>
                    </a:cubicBezTo>
                    <a:close/>
                  </a:path>
                </a:pathLst>
              </a:custGeom>
              <a:solidFill>
                <a:schemeClr val="tx1">
                  <a:lumMod val="50000"/>
                  <a:lumOff val="50000"/>
                </a:schemeClr>
              </a:solidFill>
              <a:ln>
                <a:noFill/>
              </a:ln>
            </p:spPr>
          </p:sp>
          <p:sp>
            <p:nvSpPr>
              <p:cNvPr id="36" name="矩形 35">
                <a:extLst>
                  <a:ext uri="{FF2B5EF4-FFF2-40B4-BE49-F238E27FC236}">
                    <a16:creationId xmlns:a16="http://schemas.microsoft.com/office/drawing/2014/main" id="{916812BA-4947-444F-86C5-DCB6AFBFD7A8}"/>
                  </a:ext>
                </a:extLst>
              </p:cNvPr>
              <p:cNvSpPr/>
              <p:nvPr/>
            </p:nvSpPr>
            <p:spPr>
              <a:xfrm>
                <a:off x="5904179" y="3114562"/>
                <a:ext cx="736099" cy="276999"/>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时长</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天</a:t>
                </a:r>
                <a:endParaRPr lang="zh-CN" altLang="en-US" sz="1200" dirty="0">
                  <a:solidFill>
                    <a:schemeClr val="tx1">
                      <a:lumMod val="75000"/>
                      <a:lumOff val="25000"/>
                    </a:schemeClr>
                  </a:solidFill>
                </a:endParaRPr>
              </a:p>
            </p:txBody>
          </p:sp>
        </p:grpSp>
        <p:grpSp>
          <p:nvGrpSpPr>
            <p:cNvPr id="49" name="组合 48">
              <a:extLst>
                <a:ext uri="{FF2B5EF4-FFF2-40B4-BE49-F238E27FC236}">
                  <a16:creationId xmlns:a16="http://schemas.microsoft.com/office/drawing/2014/main" id="{0DC43F5D-7CDF-42F0-AD14-DD101ED15CA4}"/>
                </a:ext>
              </a:extLst>
            </p:cNvPr>
            <p:cNvGrpSpPr/>
            <p:nvPr/>
          </p:nvGrpSpPr>
          <p:grpSpPr>
            <a:xfrm>
              <a:off x="7283675" y="3130612"/>
              <a:ext cx="1399667" cy="646331"/>
              <a:chOff x="7802818" y="2929896"/>
              <a:chExt cx="1399667" cy="646331"/>
            </a:xfrm>
          </p:grpSpPr>
          <p:sp>
            <p:nvSpPr>
              <p:cNvPr id="34" name="worker_50874">
                <a:extLst>
                  <a:ext uri="{FF2B5EF4-FFF2-40B4-BE49-F238E27FC236}">
                    <a16:creationId xmlns:a16="http://schemas.microsoft.com/office/drawing/2014/main" id="{2AA5ED85-3A3A-481E-A2C5-255F2E06D28C}"/>
                  </a:ext>
                </a:extLst>
              </p:cNvPr>
              <p:cNvSpPr>
                <a:spLocks noChangeAspect="1"/>
              </p:cNvSpPr>
              <p:nvPr/>
            </p:nvSpPr>
            <p:spPr bwMode="auto">
              <a:xfrm>
                <a:off x="7802818" y="3056400"/>
                <a:ext cx="362520" cy="39332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tx1">
                  <a:lumMod val="50000"/>
                  <a:lumOff val="50000"/>
                </a:schemeClr>
              </a:solidFill>
              <a:ln>
                <a:noFill/>
              </a:ln>
            </p:spPr>
          </p:sp>
          <p:sp>
            <p:nvSpPr>
              <p:cNvPr id="37" name="矩形 36">
                <a:extLst>
                  <a:ext uri="{FF2B5EF4-FFF2-40B4-BE49-F238E27FC236}">
                    <a16:creationId xmlns:a16="http://schemas.microsoft.com/office/drawing/2014/main" id="{2FBE8BBA-1804-4D66-925E-CD956D1E57F0}"/>
                  </a:ext>
                </a:extLst>
              </p:cNvPr>
              <p:cNvSpPr/>
              <p:nvPr/>
            </p:nvSpPr>
            <p:spPr>
              <a:xfrm>
                <a:off x="8233950" y="2929896"/>
                <a:ext cx="968535" cy="646331"/>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研发经理</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x1</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开发人员</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x1</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技术总监</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x1</a:t>
                </a:r>
                <a:endParaRPr lang="zh-CN" altLang="en-US" sz="1200" dirty="0">
                  <a:solidFill>
                    <a:schemeClr val="tx1">
                      <a:lumMod val="75000"/>
                      <a:lumOff val="25000"/>
                    </a:schemeClr>
                  </a:solidFill>
                </a:endParaRPr>
              </a:p>
            </p:txBody>
          </p:sp>
        </p:grpSp>
      </p:grpSp>
      <p:graphicFrame>
        <p:nvGraphicFramePr>
          <p:cNvPr id="46" name="图示 45">
            <a:extLst>
              <a:ext uri="{FF2B5EF4-FFF2-40B4-BE49-F238E27FC236}">
                <a16:creationId xmlns:a16="http://schemas.microsoft.com/office/drawing/2014/main" id="{2BEFD8FD-9387-42A3-9E9C-F64C6994523E}"/>
              </a:ext>
            </a:extLst>
          </p:cNvPr>
          <p:cNvGraphicFramePr/>
          <p:nvPr>
            <p:extLst>
              <p:ext uri="{D42A27DB-BD31-4B8C-83A1-F6EECF244321}">
                <p14:modId xmlns:p14="http://schemas.microsoft.com/office/powerpoint/2010/main" val="3444713377"/>
              </p:ext>
            </p:extLst>
          </p:nvPr>
        </p:nvGraphicFramePr>
        <p:xfrm>
          <a:off x="2906415" y="3434217"/>
          <a:ext cx="6379170" cy="36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3" name="组合 62">
            <a:extLst>
              <a:ext uri="{FF2B5EF4-FFF2-40B4-BE49-F238E27FC236}">
                <a16:creationId xmlns:a16="http://schemas.microsoft.com/office/drawing/2014/main" id="{3D62D3F1-DB2A-402D-8E99-4033ACF5642D}"/>
              </a:ext>
            </a:extLst>
          </p:cNvPr>
          <p:cNvGrpSpPr/>
          <p:nvPr/>
        </p:nvGrpSpPr>
        <p:grpSpPr>
          <a:xfrm>
            <a:off x="1763112" y="4718441"/>
            <a:ext cx="8665777" cy="369332"/>
            <a:chOff x="1698992" y="5524305"/>
            <a:chExt cx="8665777" cy="369332"/>
          </a:xfrm>
        </p:grpSpPr>
        <p:grpSp>
          <p:nvGrpSpPr>
            <p:cNvPr id="59" name="组合 58">
              <a:extLst>
                <a:ext uri="{FF2B5EF4-FFF2-40B4-BE49-F238E27FC236}">
                  <a16:creationId xmlns:a16="http://schemas.microsoft.com/office/drawing/2014/main" id="{9CACD401-2785-49EE-BA4C-BC2FDFD7655F}"/>
                </a:ext>
              </a:extLst>
            </p:cNvPr>
            <p:cNvGrpSpPr/>
            <p:nvPr/>
          </p:nvGrpSpPr>
          <p:grpSpPr>
            <a:xfrm>
              <a:off x="1698992" y="5539412"/>
              <a:ext cx="1504013" cy="339118"/>
              <a:chOff x="1698992" y="5539412"/>
              <a:chExt cx="1504013" cy="339118"/>
            </a:xfrm>
          </p:grpSpPr>
          <p:sp>
            <p:nvSpPr>
              <p:cNvPr id="51" name="computer-processor_2028">
                <a:extLst>
                  <a:ext uri="{FF2B5EF4-FFF2-40B4-BE49-F238E27FC236}">
                    <a16:creationId xmlns:a16="http://schemas.microsoft.com/office/drawing/2014/main" id="{3E869E3A-3B39-4819-B9C2-EF34F3F0C683}"/>
                  </a:ext>
                </a:extLst>
              </p:cNvPr>
              <p:cNvSpPr>
                <a:spLocks noChangeAspect="1"/>
              </p:cNvSpPr>
              <p:nvPr/>
            </p:nvSpPr>
            <p:spPr bwMode="auto">
              <a:xfrm>
                <a:off x="1698992" y="5539412"/>
                <a:ext cx="343118" cy="339118"/>
              </a:xfrm>
              <a:custGeom>
                <a:avLst/>
                <a:gdLst>
                  <a:gd name="connsiteX0" fmla="*/ 351757 w 496428"/>
                  <a:gd name="connsiteY0" fmla="*/ 428639 h 490641"/>
                  <a:gd name="connsiteX1" fmla="*/ 380278 w 496428"/>
                  <a:gd name="connsiteY1" fmla="*/ 428639 h 490641"/>
                  <a:gd name="connsiteX2" fmla="*/ 380278 w 496428"/>
                  <a:gd name="connsiteY2" fmla="*/ 490641 h 490641"/>
                  <a:gd name="connsiteX3" fmla="*/ 351757 w 496428"/>
                  <a:gd name="connsiteY3" fmla="*/ 490641 h 490641"/>
                  <a:gd name="connsiteX4" fmla="*/ 292235 w 496428"/>
                  <a:gd name="connsiteY4" fmla="*/ 428639 h 490641"/>
                  <a:gd name="connsiteX5" fmla="*/ 320756 w 496428"/>
                  <a:gd name="connsiteY5" fmla="*/ 428639 h 490641"/>
                  <a:gd name="connsiteX6" fmla="*/ 320756 w 496428"/>
                  <a:gd name="connsiteY6" fmla="*/ 490641 h 490641"/>
                  <a:gd name="connsiteX7" fmla="*/ 292235 w 496428"/>
                  <a:gd name="connsiteY7" fmla="*/ 490641 h 490641"/>
                  <a:gd name="connsiteX8" fmla="*/ 235194 w 496428"/>
                  <a:gd name="connsiteY8" fmla="*/ 428639 h 490641"/>
                  <a:gd name="connsiteX9" fmla="*/ 263715 w 496428"/>
                  <a:gd name="connsiteY9" fmla="*/ 428639 h 490641"/>
                  <a:gd name="connsiteX10" fmla="*/ 263715 w 496428"/>
                  <a:gd name="connsiteY10" fmla="*/ 490641 h 490641"/>
                  <a:gd name="connsiteX11" fmla="*/ 235194 w 496428"/>
                  <a:gd name="connsiteY11" fmla="*/ 490641 h 490641"/>
                  <a:gd name="connsiteX12" fmla="*/ 178565 w 496428"/>
                  <a:gd name="connsiteY12" fmla="*/ 428639 h 490641"/>
                  <a:gd name="connsiteX13" fmla="*/ 209566 w 496428"/>
                  <a:gd name="connsiteY13" fmla="*/ 428639 h 490641"/>
                  <a:gd name="connsiteX14" fmla="*/ 209566 w 496428"/>
                  <a:gd name="connsiteY14" fmla="*/ 490641 h 490641"/>
                  <a:gd name="connsiteX15" fmla="*/ 178565 w 496428"/>
                  <a:gd name="connsiteY15" fmla="*/ 490641 h 490641"/>
                  <a:gd name="connsiteX16" fmla="*/ 121524 w 496428"/>
                  <a:gd name="connsiteY16" fmla="*/ 428639 h 490641"/>
                  <a:gd name="connsiteX17" fmla="*/ 152525 w 496428"/>
                  <a:gd name="connsiteY17" fmla="*/ 428639 h 490641"/>
                  <a:gd name="connsiteX18" fmla="*/ 152525 w 496428"/>
                  <a:gd name="connsiteY18" fmla="*/ 490641 h 490641"/>
                  <a:gd name="connsiteX19" fmla="*/ 121524 w 496428"/>
                  <a:gd name="connsiteY19" fmla="*/ 490641 h 490641"/>
                  <a:gd name="connsiteX20" fmla="*/ 434426 w 496428"/>
                  <a:gd name="connsiteY20" fmla="*/ 348864 h 490641"/>
                  <a:gd name="connsiteX21" fmla="*/ 496428 w 496428"/>
                  <a:gd name="connsiteY21" fmla="*/ 348864 h 490641"/>
                  <a:gd name="connsiteX22" fmla="*/ 496428 w 496428"/>
                  <a:gd name="connsiteY22" fmla="*/ 376971 h 490641"/>
                  <a:gd name="connsiteX23" fmla="*/ 434426 w 496428"/>
                  <a:gd name="connsiteY23" fmla="*/ 376971 h 490641"/>
                  <a:gd name="connsiteX24" fmla="*/ 0 w 496428"/>
                  <a:gd name="connsiteY24" fmla="*/ 346383 h 490641"/>
                  <a:gd name="connsiteX25" fmla="*/ 59522 w 496428"/>
                  <a:gd name="connsiteY25" fmla="*/ 346383 h 490641"/>
                  <a:gd name="connsiteX26" fmla="*/ 59522 w 496428"/>
                  <a:gd name="connsiteY26" fmla="*/ 374490 h 490641"/>
                  <a:gd name="connsiteX27" fmla="*/ 0 w 496428"/>
                  <a:gd name="connsiteY27" fmla="*/ 374490 h 490641"/>
                  <a:gd name="connsiteX28" fmla="*/ 434426 w 496428"/>
                  <a:gd name="connsiteY28" fmla="*/ 289342 h 490641"/>
                  <a:gd name="connsiteX29" fmla="*/ 496428 w 496428"/>
                  <a:gd name="connsiteY29" fmla="*/ 289342 h 490641"/>
                  <a:gd name="connsiteX30" fmla="*/ 496428 w 496428"/>
                  <a:gd name="connsiteY30" fmla="*/ 317863 h 490641"/>
                  <a:gd name="connsiteX31" fmla="*/ 434426 w 496428"/>
                  <a:gd name="connsiteY31" fmla="*/ 317863 h 490641"/>
                  <a:gd name="connsiteX32" fmla="*/ 323236 w 496428"/>
                  <a:gd name="connsiteY32" fmla="*/ 289342 h 490641"/>
                  <a:gd name="connsiteX33" fmla="*/ 351757 w 496428"/>
                  <a:gd name="connsiteY33" fmla="*/ 317863 h 490641"/>
                  <a:gd name="connsiteX34" fmla="*/ 323236 w 496428"/>
                  <a:gd name="connsiteY34" fmla="*/ 346384 h 490641"/>
                  <a:gd name="connsiteX35" fmla="*/ 294715 w 496428"/>
                  <a:gd name="connsiteY35" fmla="*/ 317863 h 490641"/>
                  <a:gd name="connsiteX36" fmla="*/ 323236 w 496428"/>
                  <a:gd name="connsiteY36" fmla="*/ 289342 h 490641"/>
                  <a:gd name="connsiteX37" fmla="*/ 0 w 496428"/>
                  <a:gd name="connsiteY37" fmla="*/ 289342 h 490641"/>
                  <a:gd name="connsiteX38" fmla="*/ 59522 w 496428"/>
                  <a:gd name="connsiteY38" fmla="*/ 289342 h 490641"/>
                  <a:gd name="connsiteX39" fmla="*/ 59522 w 496428"/>
                  <a:gd name="connsiteY39" fmla="*/ 317863 h 490641"/>
                  <a:gd name="connsiteX40" fmla="*/ 0 w 496428"/>
                  <a:gd name="connsiteY40" fmla="*/ 317863 h 490641"/>
                  <a:gd name="connsiteX41" fmla="*/ 0 w 496428"/>
                  <a:gd name="connsiteY41" fmla="*/ 235194 h 490641"/>
                  <a:gd name="connsiteX42" fmla="*/ 59522 w 496428"/>
                  <a:gd name="connsiteY42" fmla="*/ 235194 h 490641"/>
                  <a:gd name="connsiteX43" fmla="*/ 59522 w 496428"/>
                  <a:gd name="connsiteY43" fmla="*/ 263715 h 490641"/>
                  <a:gd name="connsiteX44" fmla="*/ 0 w 496428"/>
                  <a:gd name="connsiteY44" fmla="*/ 263715 h 490641"/>
                  <a:gd name="connsiteX45" fmla="*/ 434426 w 496428"/>
                  <a:gd name="connsiteY45" fmla="*/ 232713 h 490641"/>
                  <a:gd name="connsiteX46" fmla="*/ 496428 w 496428"/>
                  <a:gd name="connsiteY46" fmla="*/ 232713 h 490641"/>
                  <a:gd name="connsiteX47" fmla="*/ 496428 w 496428"/>
                  <a:gd name="connsiteY47" fmla="*/ 260820 h 490641"/>
                  <a:gd name="connsiteX48" fmla="*/ 434426 w 496428"/>
                  <a:gd name="connsiteY48" fmla="*/ 260820 h 490641"/>
                  <a:gd name="connsiteX49" fmla="*/ 434426 w 496428"/>
                  <a:gd name="connsiteY49" fmla="*/ 178152 h 490641"/>
                  <a:gd name="connsiteX50" fmla="*/ 496428 w 496428"/>
                  <a:gd name="connsiteY50" fmla="*/ 178152 h 490641"/>
                  <a:gd name="connsiteX51" fmla="*/ 496428 w 496428"/>
                  <a:gd name="connsiteY51" fmla="*/ 206673 h 490641"/>
                  <a:gd name="connsiteX52" fmla="*/ 434426 w 496428"/>
                  <a:gd name="connsiteY52" fmla="*/ 206673 h 490641"/>
                  <a:gd name="connsiteX53" fmla="*/ 0 w 496428"/>
                  <a:gd name="connsiteY53" fmla="*/ 178152 h 490641"/>
                  <a:gd name="connsiteX54" fmla="*/ 59522 w 496428"/>
                  <a:gd name="connsiteY54" fmla="*/ 178152 h 490641"/>
                  <a:gd name="connsiteX55" fmla="*/ 59522 w 496428"/>
                  <a:gd name="connsiteY55" fmla="*/ 206673 h 490641"/>
                  <a:gd name="connsiteX56" fmla="*/ 0 w 496428"/>
                  <a:gd name="connsiteY56" fmla="*/ 206673 h 490641"/>
                  <a:gd name="connsiteX57" fmla="*/ 434426 w 496428"/>
                  <a:gd name="connsiteY57" fmla="*/ 121524 h 490641"/>
                  <a:gd name="connsiteX58" fmla="*/ 496428 w 496428"/>
                  <a:gd name="connsiteY58" fmla="*/ 121524 h 490641"/>
                  <a:gd name="connsiteX59" fmla="*/ 496428 w 496428"/>
                  <a:gd name="connsiteY59" fmla="*/ 150045 h 490641"/>
                  <a:gd name="connsiteX60" fmla="*/ 434426 w 496428"/>
                  <a:gd name="connsiteY60" fmla="*/ 150045 h 490641"/>
                  <a:gd name="connsiteX61" fmla="*/ 0 w 496428"/>
                  <a:gd name="connsiteY61" fmla="*/ 119043 h 490641"/>
                  <a:gd name="connsiteX62" fmla="*/ 59522 w 496428"/>
                  <a:gd name="connsiteY62" fmla="*/ 119043 h 490641"/>
                  <a:gd name="connsiteX63" fmla="*/ 59522 w 496428"/>
                  <a:gd name="connsiteY63" fmla="*/ 147150 h 490641"/>
                  <a:gd name="connsiteX64" fmla="*/ 0 w 496428"/>
                  <a:gd name="connsiteY64" fmla="*/ 147150 h 490641"/>
                  <a:gd name="connsiteX65" fmla="*/ 116209 w 496428"/>
                  <a:gd name="connsiteY65" fmla="*/ 111200 h 490641"/>
                  <a:gd name="connsiteX66" fmla="*/ 116209 w 496428"/>
                  <a:gd name="connsiteY66" fmla="*/ 379959 h 490641"/>
                  <a:gd name="connsiteX67" fmla="*/ 382807 w 496428"/>
                  <a:gd name="connsiteY67" fmla="*/ 379959 h 490641"/>
                  <a:gd name="connsiteX68" fmla="*/ 382807 w 496428"/>
                  <a:gd name="connsiteY68" fmla="*/ 111200 h 490641"/>
                  <a:gd name="connsiteX69" fmla="*/ 105856 w 496428"/>
                  <a:gd name="connsiteY69" fmla="*/ 80189 h 490641"/>
                  <a:gd name="connsiteX70" fmla="*/ 393161 w 496428"/>
                  <a:gd name="connsiteY70" fmla="*/ 80189 h 490641"/>
                  <a:gd name="connsiteX71" fmla="*/ 411279 w 496428"/>
                  <a:gd name="connsiteY71" fmla="*/ 100863 h 490641"/>
                  <a:gd name="connsiteX72" fmla="*/ 411279 w 496428"/>
                  <a:gd name="connsiteY72" fmla="*/ 387711 h 490641"/>
                  <a:gd name="connsiteX73" fmla="*/ 393161 w 496428"/>
                  <a:gd name="connsiteY73" fmla="*/ 408385 h 490641"/>
                  <a:gd name="connsiteX74" fmla="*/ 105856 w 496428"/>
                  <a:gd name="connsiteY74" fmla="*/ 408385 h 490641"/>
                  <a:gd name="connsiteX75" fmla="*/ 85149 w 496428"/>
                  <a:gd name="connsiteY75" fmla="*/ 387711 h 490641"/>
                  <a:gd name="connsiteX76" fmla="*/ 85149 w 496428"/>
                  <a:gd name="connsiteY76" fmla="*/ 100863 h 490641"/>
                  <a:gd name="connsiteX77" fmla="*/ 105856 w 496428"/>
                  <a:gd name="connsiteY77" fmla="*/ 80189 h 490641"/>
                  <a:gd name="connsiteX78" fmla="*/ 349277 w 496428"/>
                  <a:gd name="connsiteY78" fmla="*/ 0 h 490641"/>
                  <a:gd name="connsiteX79" fmla="*/ 377384 w 496428"/>
                  <a:gd name="connsiteY79" fmla="*/ 0 h 490641"/>
                  <a:gd name="connsiteX80" fmla="*/ 377384 w 496428"/>
                  <a:gd name="connsiteY80" fmla="*/ 59522 h 490641"/>
                  <a:gd name="connsiteX81" fmla="*/ 349277 w 496428"/>
                  <a:gd name="connsiteY81" fmla="*/ 59522 h 490641"/>
                  <a:gd name="connsiteX82" fmla="*/ 292235 w 496428"/>
                  <a:gd name="connsiteY82" fmla="*/ 0 h 490641"/>
                  <a:gd name="connsiteX83" fmla="*/ 320756 w 496428"/>
                  <a:gd name="connsiteY83" fmla="*/ 0 h 490641"/>
                  <a:gd name="connsiteX84" fmla="*/ 320756 w 496428"/>
                  <a:gd name="connsiteY84" fmla="*/ 59522 h 490641"/>
                  <a:gd name="connsiteX85" fmla="*/ 292235 w 496428"/>
                  <a:gd name="connsiteY85" fmla="*/ 59522 h 490641"/>
                  <a:gd name="connsiteX86" fmla="*/ 235194 w 496428"/>
                  <a:gd name="connsiteY86" fmla="*/ 0 h 490641"/>
                  <a:gd name="connsiteX87" fmla="*/ 266195 w 496428"/>
                  <a:gd name="connsiteY87" fmla="*/ 0 h 490641"/>
                  <a:gd name="connsiteX88" fmla="*/ 266195 w 496428"/>
                  <a:gd name="connsiteY88" fmla="*/ 59522 h 490641"/>
                  <a:gd name="connsiteX89" fmla="*/ 235194 w 496428"/>
                  <a:gd name="connsiteY89" fmla="*/ 59522 h 490641"/>
                  <a:gd name="connsiteX90" fmla="*/ 178565 w 496428"/>
                  <a:gd name="connsiteY90" fmla="*/ 0 h 490641"/>
                  <a:gd name="connsiteX91" fmla="*/ 209566 w 496428"/>
                  <a:gd name="connsiteY91" fmla="*/ 0 h 490641"/>
                  <a:gd name="connsiteX92" fmla="*/ 209566 w 496428"/>
                  <a:gd name="connsiteY92" fmla="*/ 59522 h 490641"/>
                  <a:gd name="connsiteX93" fmla="*/ 178565 w 496428"/>
                  <a:gd name="connsiteY93" fmla="*/ 59522 h 490641"/>
                  <a:gd name="connsiteX94" fmla="*/ 119044 w 496428"/>
                  <a:gd name="connsiteY94" fmla="*/ 0 h 490641"/>
                  <a:gd name="connsiteX95" fmla="*/ 150045 w 496428"/>
                  <a:gd name="connsiteY95" fmla="*/ 0 h 490641"/>
                  <a:gd name="connsiteX96" fmla="*/ 150045 w 496428"/>
                  <a:gd name="connsiteY96" fmla="*/ 59522 h 490641"/>
                  <a:gd name="connsiteX97" fmla="*/ 119044 w 496428"/>
                  <a:gd name="connsiteY97" fmla="*/ 59522 h 49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6428" h="490641">
                    <a:moveTo>
                      <a:pt x="351757" y="428639"/>
                    </a:moveTo>
                    <a:lnTo>
                      <a:pt x="380278" y="428639"/>
                    </a:lnTo>
                    <a:lnTo>
                      <a:pt x="380278" y="490641"/>
                    </a:lnTo>
                    <a:lnTo>
                      <a:pt x="351757" y="490641"/>
                    </a:lnTo>
                    <a:close/>
                    <a:moveTo>
                      <a:pt x="292235" y="428639"/>
                    </a:moveTo>
                    <a:lnTo>
                      <a:pt x="320756" y="428639"/>
                    </a:lnTo>
                    <a:lnTo>
                      <a:pt x="320756" y="490641"/>
                    </a:lnTo>
                    <a:lnTo>
                      <a:pt x="292235" y="490641"/>
                    </a:lnTo>
                    <a:close/>
                    <a:moveTo>
                      <a:pt x="235194" y="428639"/>
                    </a:moveTo>
                    <a:lnTo>
                      <a:pt x="263715" y="428639"/>
                    </a:lnTo>
                    <a:lnTo>
                      <a:pt x="263715" y="490641"/>
                    </a:lnTo>
                    <a:lnTo>
                      <a:pt x="235194" y="490641"/>
                    </a:lnTo>
                    <a:close/>
                    <a:moveTo>
                      <a:pt x="178565" y="428639"/>
                    </a:moveTo>
                    <a:lnTo>
                      <a:pt x="209566" y="428639"/>
                    </a:lnTo>
                    <a:lnTo>
                      <a:pt x="209566" y="490641"/>
                    </a:lnTo>
                    <a:lnTo>
                      <a:pt x="178565" y="490641"/>
                    </a:lnTo>
                    <a:close/>
                    <a:moveTo>
                      <a:pt x="121524" y="428639"/>
                    </a:moveTo>
                    <a:lnTo>
                      <a:pt x="152525" y="428639"/>
                    </a:lnTo>
                    <a:lnTo>
                      <a:pt x="152525" y="490641"/>
                    </a:lnTo>
                    <a:lnTo>
                      <a:pt x="121524" y="490641"/>
                    </a:lnTo>
                    <a:close/>
                    <a:moveTo>
                      <a:pt x="434426" y="348864"/>
                    </a:moveTo>
                    <a:lnTo>
                      <a:pt x="496428" y="348864"/>
                    </a:lnTo>
                    <a:lnTo>
                      <a:pt x="496428" y="376971"/>
                    </a:lnTo>
                    <a:lnTo>
                      <a:pt x="434426" y="376971"/>
                    </a:lnTo>
                    <a:close/>
                    <a:moveTo>
                      <a:pt x="0" y="346383"/>
                    </a:moveTo>
                    <a:lnTo>
                      <a:pt x="59522" y="346383"/>
                    </a:lnTo>
                    <a:lnTo>
                      <a:pt x="59522" y="374490"/>
                    </a:lnTo>
                    <a:lnTo>
                      <a:pt x="0" y="374490"/>
                    </a:lnTo>
                    <a:close/>
                    <a:moveTo>
                      <a:pt x="434426" y="289342"/>
                    </a:moveTo>
                    <a:lnTo>
                      <a:pt x="496428" y="289342"/>
                    </a:lnTo>
                    <a:lnTo>
                      <a:pt x="496428" y="317863"/>
                    </a:lnTo>
                    <a:lnTo>
                      <a:pt x="434426" y="317863"/>
                    </a:lnTo>
                    <a:close/>
                    <a:moveTo>
                      <a:pt x="323236" y="289342"/>
                    </a:moveTo>
                    <a:cubicBezTo>
                      <a:pt x="338988" y="289342"/>
                      <a:pt x="351757" y="302111"/>
                      <a:pt x="351757" y="317863"/>
                    </a:cubicBezTo>
                    <a:cubicBezTo>
                      <a:pt x="351757" y="333615"/>
                      <a:pt x="338988" y="346384"/>
                      <a:pt x="323236" y="346384"/>
                    </a:cubicBezTo>
                    <a:cubicBezTo>
                      <a:pt x="307484" y="346384"/>
                      <a:pt x="294715" y="333615"/>
                      <a:pt x="294715" y="317863"/>
                    </a:cubicBezTo>
                    <a:cubicBezTo>
                      <a:pt x="294715" y="302111"/>
                      <a:pt x="307484" y="289342"/>
                      <a:pt x="323236" y="289342"/>
                    </a:cubicBezTo>
                    <a:close/>
                    <a:moveTo>
                      <a:pt x="0" y="289342"/>
                    </a:moveTo>
                    <a:lnTo>
                      <a:pt x="59522" y="289342"/>
                    </a:lnTo>
                    <a:lnTo>
                      <a:pt x="59522" y="317863"/>
                    </a:lnTo>
                    <a:lnTo>
                      <a:pt x="0" y="317863"/>
                    </a:lnTo>
                    <a:close/>
                    <a:moveTo>
                      <a:pt x="0" y="235194"/>
                    </a:moveTo>
                    <a:lnTo>
                      <a:pt x="59522" y="235194"/>
                    </a:lnTo>
                    <a:lnTo>
                      <a:pt x="59522" y="263715"/>
                    </a:lnTo>
                    <a:lnTo>
                      <a:pt x="0" y="263715"/>
                    </a:lnTo>
                    <a:close/>
                    <a:moveTo>
                      <a:pt x="434426" y="232713"/>
                    </a:moveTo>
                    <a:lnTo>
                      <a:pt x="496428" y="232713"/>
                    </a:lnTo>
                    <a:lnTo>
                      <a:pt x="496428" y="260820"/>
                    </a:lnTo>
                    <a:lnTo>
                      <a:pt x="434426" y="260820"/>
                    </a:lnTo>
                    <a:close/>
                    <a:moveTo>
                      <a:pt x="434426" y="178152"/>
                    </a:moveTo>
                    <a:lnTo>
                      <a:pt x="496428" y="178152"/>
                    </a:lnTo>
                    <a:lnTo>
                      <a:pt x="496428" y="206673"/>
                    </a:lnTo>
                    <a:lnTo>
                      <a:pt x="434426" y="206673"/>
                    </a:lnTo>
                    <a:close/>
                    <a:moveTo>
                      <a:pt x="0" y="178152"/>
                    </a:moveTo>
                    <a:lnTo>
                      <a:pt x="59522" y="178152"/>
                    </a:lnTo>
                    <a:lnTo>
                      <a:pt x="59522" y="206673"/>
                    </a:lnTo>
                    <a:lnTo>
                      <a:pt x="0" y="206673"/>
                    </a:lnTo>
                    <a:close/>
                    <a:moveTo>
                      <a:pt x="434426" y="121524"/>
                    </a:moveTo>
                    <a:lnTo>
                      <a:pt x="496428" y="121524"/>
                    </a:lnTo>
                    <a:lnTo>
                      <a:pt x="496428" y="150045"/>
                    </a:lnTo>
                    <a:lnTo>
                      <a:pt x="434426" y="150045"/>
                    </a:lnTo>
                    <a:close/>
                    <a:moveTo>
                      <a:pt x="0" y="119043"/>
                    </a:moveTo>
                    <a:lnTo>
                      <a:pt x="59522" y="119043"/>
                    </a:lnTo>
                    <a:lnTo>
                      <a:pt x="59522" y="147150"/>
                    </a:lnTo>
                    <a:lnTo>
                      <a:pt x="0" y="147150"/>
                    </a:lnTo>
                    <a:close/>
                    <a:moveTo>
                      <a:pt x="116209" y="111200"/>
                    </a:moveTo>
                    <a:lnTo>
                      <a:pt x="116209" y="379959"/>
                    </a:lnTo>
                    <a:lnTo>
                      <a:pt x="382807" y="379959"/>
                    </a:lnTo>
                    <a:lnTo>
                      <a:pt x="382807" y="111200"/>
                    </a:lnTo>
                    <a:close/>
                    <a:moveTo>
                      <a:pt x="105856" y="80189"/>
                    </a:moveTo>
                    <a:lnTo>
                      <a:pt x="393161" y="80189"/>
                    </a:lnTo>
                    <a:cubicBezTo>
                      <a:pt x="403514" y="80189"/>
                      <a:pt x="411279" y="87942"/>
                      <a:pt x="411279" y="100863"/>
                    </a:cubicBezTo>
                    <a:lnTo>
                      <a:pt x="411279" y="387711"/>
                    </a:lnTo>
                    <a:cubicBezTo>
                      <a:pt x="411279" y="400632"/>
                      <a:pt x="403514" y="408385"/>
                      <a:pt x="393161" y="408385"/>
                    </a:cubicBezTo>
                    <a:lnTo>
                      <a:pt x="105856" y="408385"/>
                    </a:lnTo>
                    <a:cubicBezTo>
                      <a:pt x="95502" y="408385"/>
                      <a:pt x="85149" y="400632"/>
                      <a:pt x="85149" y="387711"/>
                    </a:cubicBezTo>
                    <a:lnTo>
                      <a:pt x="85149" y="100863"/>
                    </a:lnTo>
                    <a:cubicBezTo>
                      <a:pt x="85149" y="87942"/>
                      <a:pt x="95502" y="80189"/>
                      <a:pt x="105856" y="80189"/>
                    </a:cubicBezTo>
                    <a:close/>
                    <a:moveTo>
                      <a:pt x="349277" y="0"/>
                    </a:moveTo>
                    <a:lnTo>
                      <a:pt x="377384" y="0"/>
                    </a:lnTo>
                    <a:lnTo>
                      <a:pt x="377384" y="59522"/>
                    </a:lnTo>
                    <a:lnTo>
                      <a:pt x="349277" y="59522"/>
                    </a:lnTo>
                    <a:close/>
                    <a:moveTo>
                      <a:pt x="292235" y="0"/>
                    </a:moveTo>
                    <a:lnTo>
                      <a:pt x="320756" y="0"/>
                    </a:lnTo>
                    <a:lnTo>
                      <a:pt x="320756" y="59522"/>
                    </a:lnTo>
                    <a:lnTo>
                      <a:pt x="292235" y="59522"/>
                    </a:lnTo>
                    <a:close/>
                    <a:moveTo>
                      <a:pt x="235194" y="0"/>
                    </a:moveTo>
                    <a:lnTo>
                      <a:pt x="266195" y="0"/>
                    </a:lnTo>
                    <a:lnTo>
                      <a:pt x="266195" y="59522"/>
                    </a:lnTo>
                    <a:lnTo>
                      <a:pt x="235194" y="59522"/>
                    </a:lnTo>
                    <a:close/>
                    <a:moveTo>
                      <a:pt x="178565" y="0"/>
                    </a:moveTo>
                    <a:lnTo>
                      <a:pt x="209566" y="0"/>
                    </a:lnTo>
                    <a:lnTo>
                      <a:pt x="209566" y="59522"/>
                    </a:lnTo>
                    <a:lnTo>
                      <a:pt x="178565" y="59522"/>
                    </a:lnTo>
                    <a:close/>
                    <a:moveTo>
                      <a:pt x="119044" y="0"/>
                    </a:moveTo>
                    <a:lnTo>
                      <a:pt x="150045" y="0"/>
                    </a:lnTo>
                    <a:lnTo>
                      <a:pt x="150045" y="59522"/>
                    </a:lnTo>
                    <a:lnTo>
                      <a:pt x="119044" y="59522"/>
                    </a:lnTo>
                    <a:close/>
                  </a:path>
                </a:pathLst>
              </a:custGeom>
              <a:solidFill>
                <a:schemeClr val="bg1">
                  <a:lumMod val="85000"/>
                </a:schemeClr>
              </a:solidFill>
              <a:ln>
                <a:noFill/>
              </a:ln>
            </p:spPr>
          </p:sp>
          <p:sp>
            <p:nvSpPr>
              <p:cNvPr id="52" name="矩形 51">
                <a:extLst>
                  <a:ext uri="{FF2B5EF4-FFF2-40B4-BE49-F238E27FC236}">
                    <a16:creationId xmlns:a16="http://schemas.microsoft.com/office/drawing/2014/main" id="{20C965DB-6ABD-4F5A-AFA6-F804E368B7EE}"/>
                  </a:ext>
                </a:extLst>
              </p:cNvPr>
              <p:cNvSpPr/>
              <p:nvPr/>
            </p:nvSpPr>
            <p:spPr>
              <a:xfrm>
                <a:off x="2042110" y="5593555"/>
                <a:ext cx="1160895" cy="230832"/>
              </a:xfrm>
              <a:prstGeom prst="rect">
                <a:avLst/>
              </a:prstGeom>
            </p:spPr>
            <p:txBody>
              <a:bodyPr wrap="none" anchor="ctr">
                <a:spAutoFit/>
              </a:bodyPr>
              <a:lstStyle/>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核</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线程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3.00GHz</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a:extLst>
                <a:ext uri="{FF2B5EF4-FFF2-40B4-BE49-F238E27FC236}">
                  <a16:creationId xmlns:a16="http://schemas.microsoft.com/office/drawing/2014/main" id="{B39C13A8-2DA5-4523-BA8B-483BFC68958F}"/>
                </a:ext>
              </a:extLst>
            </p:cNvPr>
            <p:cNvGrpSpPr/>
            <p:nvPr/>
          </p:nvGrpSpPr>
          <p:grpSpPr>
            <a:xfrm>
              <a:off x="4155257" y="5593555"/>
              <a:ext cx="1669874" cy="230832"/>
              <a:chOff x="4549595" y="5593555"/>
              <a:chExt cx="1669874" cy="230832"/>
            </a:xfrm>
          </p:grpSpPr>
          <p:sp>
            <p:nvSpPr>
              <p:cNvPr id="53" name="dram_31749">
                <a:extLst>
                  <a:ext uri="{FF2B5EF4-FFF2-40B4-BE49-F238E27FC236}">
                    <a16:creationId xmlns:a16="http://schemas.microsoft.com/office/drawing/2014/main" id="{6FE4B346-0D1F-4164-B32D-C5FEE0C75D34}"/>
                  </a:ext>
                </a:extLst>
              </p:cNvPr>
              <p:cNvSpPr>
                <a:spLocks noChangeAspect="1"/>
              </p:cNvSpPr>
              <p:nvPr/>
            </p:nvSpPr>
            <p:spPr bwMode="auto">
              <a:xfrm>
                <a:off x="4549595" y="5619435"/>
                <a:ext cx="348316" cy="179072"/>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solidFill>
                <a:schemeClr val="bg1">
                  <a:lumMod val="85000"/>
                </a:schemeClr>
              </a:solidFill>
              <a:ln>
                <a:noFill/>
              </a:ln>
            </p:spPr>
          </p:sp>
          <p:sp>
            <p:nvSpPr>
              <p:cNvPr id="54" name="矩形 53">
                <a:extLst>
                  <a:ext uri="{FF2B5EF4-FFF2-40B4-BE49-F238E27FC236}">
                    <a16:creationId xmlns:a16="http://schemas.microsoft.com/office/drawing/2014/main" id="{ECE669A0-3C40-4574-8D9D-1C55410252EE}"/>
                  </a:ext>
                </a:extLst>
              </p:cNvPr>
              <p:cNvSpPr/>
              <p:nvPr/>
            </p:nvSpPr>
            <p:spPr>
              <a:xfrm>
                <a:off x="4899877" y="5593555"/>
                <a:ext cx="1319592"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16G 2133MHz DDR4</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a:extLst>
                <a:ext uri="{FF2B5EF4-FFF2-40B4-BE49-F238E27FC236}">
                  <a16:creationId xmlns:a16="http://schemas.microsoft.com/office/drawing/2014/main" id="{28A18D86-0B56-4BB4-BE76-1FE4823C83A9}"/>
                </a:ext>
              </a:extLst>
            </p:cNvPr>
            <p:cNvGrpSpPr/>
            <p:nvPr/>
          </p:nvGrpSpPr>
          <p:grpSpPr>
            <a:xfrm>
              <a:off x="6777383" y="5524305"/>
              <a:ext cx="1672766" cy="369332"/>
              <a:chOff x="7141263" y="5524305"/>
              <a:chExt cx="1672766" cy="369332"/>
            </a:xfrm>
          </p:grpSpPr>
          <p:sp>
            <p:nvSpPr>
              <p:cNvPr id="55" name="hardware_92949">
                <a:extLst>
                  <a:ext uri="{FF2B5EF4-FFF2-40B4-BE49-F238E27FC236}">
                    <a16:creationId xmlns:a16="http://schemas.microsoft.com/office/drawing/2014/main" id="{6870997F-C336-4DB6-9EFF-8F35C54462E6}"/>
                  </a:ext>
                </a:extLst>
              </p:cNvPr>
              <p:cNvSpPr>
                <a:spLocks noChangeAspect="1"/>
              </p:cNvSpPr>
              <p:nvPr/>
            </p:nvSpPr>
            <p:spPr bwMode="auto">
              <a:xfrm>
                <a:off x="7141263" y="5562323"/>
                <a:ext cx="250582" cy="293296"/>
              </a:xfrm>
              <a:custGeom>
                <a:avLst/>
                <a:gdLst>
                  <a:gd name="connsiteX0" fmla="*/ 454390 w 518303"/>
                  <a:gd name="connsiteY0" fmla="*/ 509450 h 606651"/>
                  <a:gd name="connsiteX1" fmla="*/ 420800 w 518303"/>
                  <a:gd name="connsiteY1" fmla="*/ 542989 h 606651"/>
                  <a:gd name="connsiteX2" fmla="*/ 454390 w 518303"/>
                  <a:gd name="connsiteY2" fmla="*/ 576528 h 606651"/>
                  <a:gd name="connsiteX3" fmla="*/ 487979 w 518303"/>
                  <a:gd name="connsiteY3" fmla="*/ 542989 h 606651"/>
                  <a:gd name="connsiteX4" fmla="*/ 454390 w 518303"/>
                  <a:gd name="connsiteY4" fmla="*/ 509450 h 606651"/>
                  <a:gd name="connsiteX5" fmla="*/ 65313 w 518303"/>
                  <a:gd name="connsiteY5" fmla="*/ 509450 h 606651"/>
                  <a:gd name="connsiteX6" fmla="*/ 31723 w 518303"/>
                  <a:gd name="connsiteY6" fmla="*/ 542989 h 606651"/>
                  <a:gd name="connsiteX7" fmla="*/ 65313 w 518303"/>
                  <a:gd name="connsiteY7" fmla="*/ 576528 h 606651"/>
                  <a:gd name="connsiteX8" fmla="*/ 98902 w 518303"/>
                  <a:gd name="connsiteY8" fmla="*/ 542989 h 606651"/>
                  <a:gd name="connsiteX9" fmla="*/ 65313 w 518303"/>
                  <a:gd name="connsiteY9" fmla="*/ 509450 h 606651"/>
                  <a:gd name="connsiteX10" fmla="*/ 264303 w 518303"/>
                  <a:gd name="connsiteY10" fmla="*/ 181847 h 606651"/>
                  <a:gd name="connsiteX11" fmla="*/ 323331 w 518303"/>
                  <a:gd name="connsiteY11" fmla="*/ 240664 h 606651"/>
                  <a:gd name="connsiteX12" fmla="*/ 264303 w 518303"/>
                  <a:gd name="connsiteY12" fmla="*/ 299481 h 606651"/>
                  <a:gd name="connsiteX13" fmla="*/ 205275 w 518303"/>
                  <a:gd name="connsiteY13" fmla="*/ 240664 h 606651"/>
                  <a:gd name="connsiteX14" fmla="*/ 264303 w 518303"/>
                  <a:gd name="connsiteY14" fmla="*/ 181847 h 606651"/>
                  <a:gd name="connsiteX15" fmla="*/ 264361 w 518303"/>
                  <a:gd name="connsiteY15" fmla="*/ 77326 h 606651"/>
                  <a:gd name="connsiteX16" fmla="*/ 100768 w 518303"/>
                  <a:gd name="connsiteY16" fmla="*/ 240673 h 606651"/>
                  <a:gd name="connsiteX17" fmla="*/ 178832 w 518303"/>
                  <a:gd name="connsiteY17" fmla="*/ 379953 h 606651"/>
                  <a:gd name="connsiteX18" fmla="*/ 280378 w 518303"/>
                  <a:gd name="connsiteY18" fmla="*/ 322657 h 606651"/>
                  <a:gd name="connsiteX19" fmla="*/ 298572 w 518303"/>
                  <a:gd name="connsiteY19" fmla="*/ 324831 h 606651"/>
                  <a:gd name="connsiteX20" fmla="*/ 301994 w 518303"/>
                  <a:gd name="connsiteY20" fmla="*/ 337098 h 606651"/>
                  <a:gd name="connsiteX21" fmla="*/ 294685 w 518303"/>
                  <a:gd name="connsiteY21" fmla="*/ 401225 h 606651"/>
                  <a:gd name="connsiteX22" fmla="*/ 427954 w 518303"/>
                  <a:gd name="connsiteY22" fmla="*/ 240673 h 606651"/>
                  <a:gd name="connsiteX23" fmla="*/ 264361 w 518303"/>
                  <a:gd name="connsiteY23" fmla="*/ 77326 h 606651"/>
                  <a:gd name="connsiteX24" fmla="*/ 454390 w 518303"/>
                  <a:gd name="connsiteY24" fmla="*/ 43166 h 606651"/>
                  <a:gd name="connsiteX25" fmla="*/ 420800 w 518303"/>
                  <a:gd name="connsiteY25" fmla="*/ 76705 h 606651"/>
                  <a:gd name="connsiteX26" fmla="*/ 454390 w 518303"/>
                  <a:gd name="connsiteY26" fmla="*/ 110243 h 606651"/>
                  <a:gd name="connsiteX27" fmla="*/ 487979 w 518303"/>
                  <a:gd name="connsiteY27" fmla="*/ 76705 h 606651"/>
                  <a:gd name="connsiteX28" fmla="*/ 454390 w 518303"/>
                  <a:gd name="connsiteY28" fmla="*/ 43166 h 606651"/>
                  <a:gd name="connsiteX29" fmla="*/ 65313 w 518303"/>
                  <a:gd name="connsiteY29" fmla="*/ 43166 h 606651"/>
                  <a:gd name="connsiteX30" fmla="*/ 31723 w 518303"/>
                  <a:gd name="connsiteY30" fmla="*/ 76705 h 606651"/>
                  <a:gd name="connsiteX31" fmla="*/ 65313 w 518303"/>
                  <a:gd name="connsiteY31" fmla="*/ 110243 h 606651"/>
                  <a:gd name="connsiteX32" fmla="*/ 98902 w 518303"/>
                  <a:gd name="connsiteY32" fmla="*/ 76705 h 606651"/>
                  <a:gd name="connsiteX33" fmla="*/ 65313 w 518303"/>
                  <a:gd name="connsiteY33" fmla="*/ 43166 h 606651"/>
                  <a:gd name="connsiteX34" fmla="*/ 51784 w 518303"/>
                  <a:gd name="connsiteY34" fmla="*/ 0 h 606651"/>
                  <a:gd name="connsiteX35" fmla="*/ 466519 w 518303"/>
                  <a:gd name="connsiteY35" fmla="*/ 0 h 606651"/>
                  <a:gd name="connsiteX36" fmla="*/ 518303 w 518303"/>
                  <a:gd name="connsiteY36" fmla="*/ 51706 h 606651"/>
                  <a:gd name="connsiteX37" fmla="*/ 518303 w 518303"/>
                  <a:gd name="connsiteY37" fmla="*/ 554790 h 606651"/>
                  <a:gd name="connsiteX38" fmla="*/ 466519 w 518303"/>
                  <a:gd name="connsiteY38" fmla="*/ 606651 h 606651"/>
                  <a:gd name="connsiteX39" fmla="*/ 51784 w 518303"/>
                  <a:gd name="connsiteY39" fmla="*/ 606651 h 606651"/>
                  <a:gd name="connsiteX40" fmla="*/ 0 w 518303"/>
                  <a:gd name="connsiteY40" fmla="*/ 554790 h 606651"/>
                  <a:gd name="connsiteX41" fmla="*/ 0 w 518303"/>
                  <a:gd name="connsiteY41" fmla="*/ 51706 h 606651"/>
                  <a:gd name="connsiteX42" fmla="*/ 51784 w 518303"/>
                  <a:gd name="connsiteY42"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8303" h="606651">
                    <a:moveTo>
                      <a:pt x="454390" y="509450"/>
                    </a:moveTo>
                    <a:cubicBezTo>
                      <a:pt x="435729" y="509450"/>
                      <a:pt x="420800" y="524512"/>
                      <a:pt x="420800" y="542989"/>
                    </a:cubicBezTo>
                    <a:cubicBezTo>
                      <a:pt x="420800" y="561622"/>
                      <a:pt x="435729" y="576528"/>
                      <a:pt x="454390" y="576528"/>
                    </a:cubicBezTo>
                    <a:cubicBezTo>
                      <a:pt x="472895" y="576528"/>
                      <a:pt x="487979" y="561622"/>
                      <a:pt x="487979" y="542989"/>
                    </a:cubicBezTo>
                    <a:cubicBezTo>
                      <a:pt x="487979" y="524512"/>
                      <a:pt x="472895" y="509450"/>
                      <a:pt x="454390" y="509450"/>
                    </a:cubicBezTo>
                    <a:close/>
                    <a:moveTo>
                      <a:pt x="65313" y="509450"/>
                    </a:moveTo>
                    <a:cubicBezTo>
                      <a:pt x="46652" y="509450"/>
                      <a:pt x="31723" y="524512"/>
                      <a:pt x="31723" y="542989"/>
                    </a:cubicBezTo>
                    <a:cubicBezTo>
                      <a:pt x="31723" y="561622"/>
                      <a:pt x="46652" y="576528"/>
                      <a:pt x="65313" y="576528"/>
                    </a:cubicBezTo>
                    <a:cubicBezTo>
                      <a:pt x="83818" y="576528"/>
                      <a:pt x="98902" y="561622"/>
                      <a:pt x="98902" y="542989"/>
                    </a:cubicBezTo>
                    <a:cubicBezTo>
                      <a:pt x="98902" y="524512"/>
                      <a:pt x="83818" y="509450"/>
                      <a:pt x="65313" y="509450"/>
                    </a:cubicBezTo>
                    <a:close/>
                    <a:moveTo>
                      <a:pt x="264303" y="181847"/>
                    </a:moveTo>
                    <a:cubicBezTo>
                      <a:pt x="296903" y="181847"/>
                      <a:pt x="323331" y="208180"/>
                      <a:pt x="323331" y="240664"/>
                    </a:cubicBezTo>
                    <a:cubicBezTo>
                      <a:pt x="323331" y="273148"/>
                      <a:pt x="296903" y="299481"/>
                      <a:pt x="264303" y="299481"/>
                    </a:cubicBezTo>
                    <a:cubicBezTo>
                      <a:pt x="231703" y="299481"/>
                      <a:pt x="205275" y="273148"/>
                      <a:pt x="205275" y="240664"/>
                    </a:cubicBezTo>
                    <a:cubicBezTo>
                      <a:pt x="205275" y="208180"/>
                      <a:pt x="231703" y="181847"/>
                      <a:pt x="264303" y="181847"/>
                    </a:cubicBezTo>
                    <a:close/>
                    <a:moveTo>
                      <a:pt x="264361" y="77326"/>
                    </a:moveTo>
                    <a:cubicBezTo>
                      <a:pt x="174012" y="77326"/>
                      <a:pt x="100768" y="150459"/>
                      <a:pt x="100768" y="240673"/>
                    </a:cubicBezTo>
                    <a:cubicBezTo>
                      <a:pt x="100768" y="299677"/>
                      <a:pt x="131869" y="351227"/>
                      <a:pt x="178832" y="379953"/>
                    </a:cubicBezTo>
                    <a:lnTo>
                      <a:pt x="280378" y="322657"/>
                    </a:lnTo>
                    <a:cubicBezTo>
                      <a:pt x="286909" y="319086"/>
                      <a:pt x="294218" y="320018"/>
                      <a:pt x="298572" y="324831"/>
                    </a:cubicBezTo>
                    <a:cubicBezTo>
                      <a:pt x="301371" y="327936"/>
                      <a:pt x="302616" y="332284"/>
                      <a:pt x="301994" y="337098"/>
                    </a:cubicBezTo>
                    <a:lnTo>
                      <a:pt x="294685" y="401225"/>
                    </a:lnTo>
                    <a:cubicBezTo>
                      <a:pt x="370572" y="387095"/>
                      <a:pt x="427954" y="320639"/>
                      <a:pt x="427954" y="240673"/>
                    </a:cubicBezTo>
                    <a:cubicBezTo>
                      <a:pt x="427954" y="150459"/>
                      <a:pt x="354710" y="77326"/>
                      <a:pt x="264361" y="77326"/>
                    </a:cubicBezTo>
                    <a:close/>
                    <a:moveTo>
                      <a:pt x="454390" y="43166"/>
                    </a:moveTo>
                    <a:cubicBezTo>
                      <a:pt x="435729" y="43166"/>
                      <a:pt x="420800" y="58072"/>
                      <a:pt x="420800" y="76705"/>
                    </a:cubicBezTo>
                    <a:cubicBezTo>
                      <a:pt x="420800" y="95182"/>
                      <a:pt x="435729" y="110243"/>
                      <a:pt x="454390" y="110243"/>
                    </a:cubicBezTo>
                    <a:cubicBezTo>
                      <a:pt x="472895" y="110243"/>
                      <a:pt x="487979" y="95182"/>
                      <a:pt x="487979" y="76705"/>
                    </a:cubicBezTo>
                    <a:cubicBezTo>
                      <a:pt x="487979" y="58072"/>
                      <a:pt x="472895" y="43166"/>
                      <a:pt x="454390" y="43166"/>
                    </a:cubicBezTo>
                    <a:close/>
                    <a:moveTo>
                      <a:pt x="65313" y="43166"/>
                    </a:moveTo>
                    <a:cubicBezTo>
                      <a:pt x="46652" y="43166"/>
                      <a:pt x="31723" y="58072"/>
                      <a:pt x="31723" y="76705"/>
                    </a:cubicBezTo>
                    <a:cubicBezTo>
                      <a:pt x="31723" y="95182"/>
                      <a:pt x="46652" y="110243"/>
                      <a:pt x="65313" y="110243"/>
                    </a:cubicBezTo>
                    <a:cubicBezTo>
                      <a:pt x="83818" y="110243"/>
                      <a:pt x="98902" y="95182"/>
                      <a:pt x="98902" y="76705"/>
                    </a:cubicBezTo>
                    <a:cubicBezTo>
                      <a:pt x="98902" y="58072"/>
                      <a:pt x="83818" y="43166"/>
                      <a:pt x="65313" y="43166"/>
                    </a:cubicBezTo>
                    <a:close/>
                    <a:moveTo>
                      <a:pt x="51784" y="0"/>
                    </a:moveTo>
                    <a:lnTo>
                      <a:pt x="466519" y="0"/>
                    </a:lnTo>
                    <a:cubicBezTo>
                      <a:pt x="495133" y="0"/>
                      <a:pt x="518303" y="23135"/>
                      <a:pt x="518303" y="51706"/>
                    </a:cubicBezTo>
                    <a:lnTo>
                      <a:pt x="518303" y="554790"/>
                    </a:lnTo>
                    <a:cubicBezTo>
                      <a:pt x="518303" y="583360"/>
                      <a:pt x="495133" y="606651"/>
                      <a:pt x="466519" y="606651"/>
                    </a:cubicBezTo>
                    <a:lnTo>
                      <a:pt x="51784" y="606651"/>
                    </a:lnTo>
                    <a:cubicBezTo>
                      <a:pt x="23170" y="606651"/>
                      <a:pt x="0" y="583360"/>
                      <a:pt x="0" y="554790"/>
                    </a:cubicBezTo>
                    <a:lnTo>
                      <a:pt x="0" y="51706"/>
                    </a:lnTo>
                    <a:cubicBezTo>
                      <a:pt x="0" y="23135"/>
                      <a:pt x="23170" y="0"/>
                      <a:pt x="51784" y="0"/>
                    </a:cubicBezTo>
                    <a:close/>
                  </a:path>
                </a:pathLst>
              </a:custGeom>
              <a:solidFill>
                <a:schemeClr val="bg1">
                  <a:lumMod val="85000"/>
                </a:schemeClr>
              </a:solidFill>
              <a:ln>
                <a:noFill/>
              </a:ln>
            </p:spPr>
          </p:sp>
          <p:sp>
            <p:nvSpPr>
              <p:cNvPr id="56" name="矩形 55">
                <a:extLst>
                  <a:ext uri="{FF2B5EF4-FFF2-40B4-BE49-F238E27FC236}">
                    <a16:creationId xmlns:a16="http://schemas.microsoft.com/office/drawing/2014/main" id="{C69F619C-3493-49AC-AD35-9826C3436E83}"/>
                  </a:ext>
                </a:extLst>
              </p:cNvPr>
              <p:cNvSpPr/>
              <p:nvPr/>
            </p:nvSpPr>
            <p:spPr>
              <a:xfrm>
                <a:off x="7391845" y="5524305"/>
                <a:ext cx="1422184" cy="3693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SSD 120G</a:t>
                </a:r>
                <a:r>
                  <a:rPr lang="zh-CN" altLang="pt-BR"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系统盘）</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a:t>
                </a:r>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T 7200rpm</a:t>
                </a:r>
                <a:r>
                  <a:rPr lang="zh-CN" altLang="pt-BR"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数据盘）</a:t>
                </a:r>
              </a:p>
            </p:txBody>
          </p:sp>
        </p:grpSp>
        <p:grpSp>
          <p:nvGrpSpPr>
            <p:cNvPr id="62" name="组合 61">
              <a:extLst>
                <a:ext uri="{FF2B5EF4-FFF2-40B4-BE49-F238E27FC236}">
                  <a16:creationId xmlns:a16="http://schemas.microsoft.com/office/drawing/2014/main" id="{968B52E1-B049-4ABD-9D61-58B5F44D5740}"/>
                </a:ext>
              </a:extLst>
            </p:cNvPr>
            <p:cNvGrpSpPr/>
            <p:nvPr/>
          </p:nvGrpSpPr>
          <p:grpSpPr>
            <a:xfrm>
              <a:off x="9402400" y="5574614"/>
              <a:ext cx="962369" cy="268714"/>
              <a:chOff x="9402400" y="5574614"/>
              <a:chExt cx="962369" cy="268714"/>
            </a:xfrm>
          </p:grpSpPr>
          <p:sp>
            <p:nvSpPr>
              <p:cNvPr id="57" name="voip-router_16850">
                <a:extLst>
                  <a:ext uri="{FF2B5EF4-FFF2-40B4-BE49-F238E27FC236}">
                    <a16:creationId xmlns:a16="http://schemas.microsoft.com/office/drawing/2014/main" id="{D3EEEBB5-DD11-4473-B97A-480DA50D95A1}"/>
                  </a:ext>
                </a:extLst>
              </p:cNvPr>
              <p:cNvSpPr>
                <a:spLocks noChangeAspect="1"/>
              </p:cNvSpPr>
              <p:nvPr/>
            </p:nvSpPr>
            <p:spPr bwMode="auto">
              <a:xfrm>
                <a:off x="9402400" y="5574614"/>
                <a:ext cx="396188" cy="268714"/>
              </a:xfrm>
              <a:custGeom>
                <a:avLst/>
                <a:gdLst>
                  <a:gd name="connsiteX0" fmla="*/ 282244 w 605310"/>
                  <a:gd name="connsiteY0" fmla="*/ 371180 h 410550"/>
                  <a:gd name="connsiteX1" fmla="*/ 268076 w 605310"/>
                  <a:gd name="connsiteY1" fmla="*/ 385331 h 410550"/>
                  <a:gd name="connsiteX2" fmla="*/ 282244 w 605310"/>
                  <a:gd name="connsiteY2" fmla="*/ 399481 h 410550"/>
                  <a:gd name="connsiteX3" fmla="*/ 321242 w 605310"/>
                  <a:gd name="connsiteY3" fmla="*/ 399481 h 410550"/>
                  <a:gd name="connsiteX4" fmla="*/ 335410 w 605310"/>
                  <a:gd name="connsiteY4" fmla="*/ 385331 h 410550"/>
                  <a:gd name="connsiteX5" fmla="*/ 321242 w 605310"/>
                  <a:gd name="connsiteY5" fmla="*/ 371180 h 410550"/>
                  <a:gd name="connsiteX6" fmla="*/ 296272 w 605310"/>
                  <a:gd name="connsiteY6" fmla="*/ 304208 h 410550"/>
                  <a:gd name="connsiteX7" fmla="*/ 307214 w 605310"/>
                  <a:gd name="connsiteY7" fmla="*/ 304208 h 410550"/>
                  <a:gd name="connsiteX8" fmla="*/ 307214 w 605310"/>
                  <a:gd name="connsiteY8" fmla="*/ 360251 h 410550"/>
                  <a:gd name="connsiteX9" fmla="*/ 321242 w 605310"/>
                  <a:gd name="connsiteY9" fmla="*/ 360251 h 410550"/>
                  <a:gd name="connsiteX10" fmla="*/ 345791 w 605310"/>
                  <a:gd name="connsiteY10" fmla="*/ 379866 h 410550"/>
                  <a:gd name="connsiteX11" fmla="*/ 605310 w 605310"/>
                  <a:gd name="connsiteY11" fmla="*/ 379866 h 410550"/>
                  <a:gd name="connsiteX12" fmla="*/ 605310 w 605310"/>
                  <a:gd name="connsiteY12" fmla="*/ 390935 h 410550"/>
                  <a:gd name="connsiteX13" fmla="*/ 345791 w 605310"/>
                  <a:gd name="connsiteY13" fmla="*/ 390935 h 410550"/>
                  <a:gd name="connsiteX14" fmla="*/ 321242 w 605310"/>
                  <a:gd name="connsiteY14" fmla="*/ 410550 h 410550"/>
                  <a:gd name="connsiteX15" fmla="*/ 282244 w 605310"/>
                  <a:gd name="connsiteY15" fmla="*/ 410550 h 410550"/>
                  <a:gd name="connsiteX16" fmla="*/ 257695 w 605310"/>
                  <a:gd name="connsiteY16" fmla="*/ 390935 h 410550"/>
                  <a:gd name="connsiteX17" fmla="*/ 0 w 605310"/>
                  <a:gd name="connsiteY17" fmla="*/ 390935 h 410550"/>
                  <a:gd name="connsiteX18" fmla="*/ 0 w 605310"/>
                  <a:gd name="connsiteY18" fmla="*/ 379866 h 410550"/>
                  <a:gd name="connsiteX19" fmla="*/ 257695 w 605310"/>
                  <a:gd name="connsiteY19" fmla="*/ 379866 h 410550"/>
                  <a:gd name="connsiteX20" fmla="*/ 282244 w 605310"/>
                  <a:gd name="connsiteY20" fmla="*/ 360251 h 410550"/>
                  <a:gd name="connsiteX21" fmla="*/ 296272 w 605310"/>
                  <a:gd name="connsiteY21" fmla="*/ 360251 h 410550"/>
                  <a:gd name="connsiteX22" fmla="*/ 308406 w 605310"/>
                  <a:gd name="connsiteY22" fmla="*/ 250296 h 410550"/>
                  <a:gd name="connsiteX23" fmla="*/ 317615 w 605310"/>
                  <a:gd name="connsiteY23" fmla="*/ 259470 h 410550"/>
                  <a:gd name="connsiteX24" fmla="*/ 308406 w 605310"/>
                  <a:gd name="connsiteY24" fmla="*/ 268644 h 410550"/>
                  <a:gd name="connsiteX25" fmla="*/ 299197 w 605310"/>
                  <a:gd name="connsiteY25" fmla="*/ 259470 h 410550"/>
                  <a:gd name="connsiteX26" fmla="*/ 308406 w 605310"/>
                  <a:gd name="connsiteY26" fmla="*/ 250296 h 410550"/>
                  <a:gd name="connsiteX27" fmla="*/ 283648 w 605310"/>
                  <a:gd name="connsiteY27" fmla="*/ 250296 h 410550"/>
                  <a:gd name="connsiteX28" fmla="*/ 292917 w 605310"/>
                  <a:gd name="connsiteY28" fmla="*/ 259399 h 410550"/>
                  <a:gd name="connsiteX29" fmla="*/ 283648 w 605310"/>
                  <a:gd name="connsiteY29" fmla="*/ 268643 h 410550"/>
                  <a:gd name="connsiteX30" fmla="*/ 283648 w 605310"/>
                  <a:gd name="connsiteY30" fmla="*/ 250296 h 410550"/>
                  <a:gd name="connsiteX31" fmla="*/ 256152 w 605310"/>
                  <a:gd name="connsiteY31" fmla="*/ 250296 h 410550"/>
                  <a:gd name="connsiteX32" fmla="*/ 265255 w 605310"/>
                  <a:gd name="connsiteY32" fmla="*/ 259470 h 410550"/>
                  <a:gd name="connsiteX33" fmla="*/ 256152 w 605310"/>
                  <a:gd name="connsiteY33" fmla="*/ 268644 h 410550"/>
                  <a:gd name="connsiteX34" fmla="*/ 247049 w 605310"/>
                  <a:gd name="connsiteY34" fmla="*/ 259470 h 410550"/>
                  <a:gd name="connsiteX35" fmla="*/ 256152 w 605310"/>
                  <a:gd name="connsiteY35" fmla="*/ 250296 h 410550"/>
                  <a:gd name="connsiteX36" fmla="*/ 453806 w 605310"/>
                  <a:gd name="connsiteY36" fmla="*/ 245136 h 410550"/>
                  <a:gd name="connsiteX37" fmla="*/ 445259 w 605310"/>
                  <a:gd name="connsiteY37" fmla="*/ 253683 h 410550"/>
                  <a:gd name="connsiteX38" fmla="*/ 453806 w 605310"/>
                  <a:gd name="connsiteY38" fmla="*/ 262230 h 410550"/>
                  <a:gd name="connsiteX39" fmla="*/ 462353 w 605310"/>
                  <a:gd name="connsiteY39" fmla="*/ 253683 h 410550"/>
                  <a:gd name="connsiteX40" fmla="*/ 453806 w 605310"/>
                  <a:gd name="connsiteY40" fmla="*/ 245136 h 410550"/>
                  <a:gd name="connsiteX41" fmla="*/ 114739 w 605310"/>
                  <a:gd name="connsiteY41" fmla="*/ 239499 h 410550"/>
                  <a:gd name="connsiteX42" fmla="*/ 216565 w 605310"/>
                  <a:gd name="connsiteY42" fmla="*/ 239499 h 410550"/>
                  <a:gd name="connsiteX43" fmla="*/ 216565 w 605310"/>
                  <a:gd name="connsiteY43" fmla="*/ 253683 h 410550"/>
                  <a:gd name="connsiteX44" fmla="*/ 114739 w 605310"/>
                  <a:gd name="connsiteY44" fmla="*/ 253683 h 410550"/>
                  <a:gd name="connsiteX45" fmla="*/ 453806 w 605310"/>
                  <a:gd name="connsiteY45" fmla="*/ 234066 h 410550"/>
                  <a:gd name="connsiteX46" fmla="*/ 473423 w 605310"/>
                  <a:gd name="connsiteY46" fmla="*/ 253683 h 410550"/>
                  <a:gd name="connsiteX47" fmla="*/ 453806 w 605310"/>
                  <a:gd name="connsiteY47" fmla="*/ 273300 h 410550"/>
                  <a:gd name="connsiteX48" fmla="*/ 434189 w 605310"/>
                  <a:gd name="connsiteY48" fmla="*/ 253683 h 410550"/>
                  <a:gd name="connsiteX49" fmla="*/ 453806 w 605310"/>
                  <a:gd name="connsiteY49" fmla="*/ 234066 h 410550"/>
                  <a:gd name="connsiteX50" fmla="*/ 95691 w 605310"/>
                  <a:gd name="connsiteY50" fmla="*/ 223290 h 410550"/>
                  <a:gd name="connsiteX51" fmla="*/ 95691 w 605310"/>
                  <a:gd name="connsiteY51" fmla="*/ 290390 h 410550"/>
                  <a:gd name="connsiteX52" fmla="*/ 507855 w 605310"/>
                  <a:gd name="connsiteY52" fmla="*/ 290390 h 410550"/>
                  <a:gd name="connsiteX53" fmla="*/ 507855 w 605310"/>
                  <a:gd name="connsiteY53" fmla="*/ 223290 h 410550"/>
                  <a:gd name="connsiteX54" fmla="*/ 250848 w 605310"/>
                  <a:gd name="connsiteY54" fmla="*/ 41744 h 410550"/>
                  <a:gd name="connsiteX55" fmla="*/ 224895 w 605310"/>
                  <a:gd name="connsiteY55" fmla="*/ 42165 h 410550"/>
                  <a:gd name="connsiteX56" fmla="*/ 215075 w 605310"/>
                  <a:gd name="connsiteY56" fmla="*/ 48188 h 410550"/>
                  <a:gd name="connsiteX57" fmla="*/ 215356 w 605310"/>
                  <a:gd name="connsiteY57" fmla="*/ 48328 h 410550"/>
                  <a:gd name="connsiteX58" fmla="*/ 207219 w 605310"/>
                  <a:gd name="connsiteY58" fmla="*/ 57293 h 410550"/>
                  <a:gd name="connsiteX59" fmla="*/ 203572 w 605310"/>
                  <a:gd name="connsiteY59" fmla="*/ 66259 h 410550"/>
                  <a:gd name="connsiteX60" fmla="*/ 264176 w 605310"/>
                  <a:gd name="connsiteY60" fmla="*/ 140922 h 410550"/>
                  <a:gd name="connsiteX61" fmla="*/ 385524 w 605310"/>
                  <a:gd name="connsiteY61" fmla="*/ 178184 h 410550"/>
                  <a:gd name="connsiteX62" fmla="*/ 400254 w 605310"/>
                  <a:gd name="connsiteY62" fmla="*/ 175943 h 410550"/>
                  <a:gd name="connsiteX63" fmla="*/ 414564 w 605310"/>
                  <a:gd name="connsiteY63" fmla="*/ 170900 h 410550"/>
                  <a:gd name="connsiteX64" fmla="*/ 414844 w 605310"/>
                  <a:gd name="connsiteY64" fmla="*/ 171040 h 410550"/>
                  <a:gd name="connsiteX65" fmla="*/ 424805 w 605310"/>
                  <a:gd name="connsiteY65" fmla="*/ 165016 h 410550"/>
                  <a:gd name="connsiteX66" fmla="*/ 425225 w 605310"/>
                  <a:gd name="connsiteY66" fmla="*/ 149047 h 410550"/>
                  <a:gd name="connsiteX67" fmla="*/ 390154 w 605310"/>
                  <a:gd name="connsiteY67" fmla="*/ 127474 h 410550"/>
                  <a:gd name="connsiteX68" fmla="*/ 364341 w 605310"/>
                  <a:gd name="connsiteY68" fmla="*/ 127755 h 410550"/>
                  <a:gd name="connsiteX69" fmla="*/ 346524 w 605310"/>
                  <a:gd name="connsiteY69" fmla="*/ 138681 h 410550"/>
                  <a:gd name="connsiteX70" fmla="*/ 343157 w 605310"/>
                  <a:gd name="connsiteY70" fmla="*/ 137560 h 410550"/>
                  <a:gd name="connsiteX71" fmla="*/ 300510 w 605310"/>
                  <a:gd name="connsiteY71" fmla="*/ 118509 h 410550"/>
                  <a:gd name="connsiteX72" fmla="*/ 269647 w 605310"/>
                  <a:gd name="connsiteY72" fmla="*/ 92314 h 410550"/>
                  <a:gd name="connsiteX73" fmla="*/ 267823 w 605310"/>
                  <a:gd name="connsiteY73" fmla="*/ 90213 h 410550"/>
                  <a:gd name="connsiteX74" fmla="*/ 279607 w 605310"/>
                  <a:gd name="connsiteY74" fmla="*/ 82928 h 410550"/>
                  <a:gd name="connsiteX75" fmla="*/ 285499 w 605310"/>
                  <a:gd name="connsiteY75" fmla="*/ 79286 h 410550"/>
                  <a:gd name="connsiteX76" fmla="*/ 285920 w 605310"/>
                  <a:gd name="connsiteY76" fmla="*/ 63457 h 410550"/>
                  <a:gd name="connsiteX77" fmla="*/ 138198 w 605310"/>
                  <a:gd name="connsiteY77" fmla="*/ 0 h 410550"/>
                  <a:gd name="connsiteX78" fmla="*/ 476571 w 605310"/>
                  <a:gd name="connsiteY78" fmla="*/ 0 h 410550"/>
                  <a:gd name="connsiteX79" fmla="*/ 518797 w 605310"/>
                  <a:gd name="connsiteY79" fmla="*/ 216707 h 410550"/>
                  <a:gd name="connsiteX80" fmla="*/ 518797 w 605310"/>
                  <a:gd name="connsiteY80" fmla="*/ 223290 h 410550"/>
                  <a:gd name="connsiteX81" fmla="*/ 518797 w 605310"/>
                  <a:gd name="connsiteY81" fmla="*/ 301456 h 410550"/>
                  <a:gd name="connsiteX82" fmla="*/ 84608 w 605310"/>
                  <a:gd name="connsiteY82" fmla="*/ 301456 h 410550"/>
                  <a:gd name="connsiteX83" fmla="*/ 84608 w 605310"/>
                  <a:gd name="connsiteY83" fmla="*/ 223290 h 410550"/>
                  <a:gd name="connsiteX84" fmla="*/ 84608 w 605310"/>
                  <a:gd name="connsiteY84" fmla="*/ 217127 h 4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5310" h="410550">
                    <a:moveTo>
                      <a:pt x="282244" y="371180"/>
                    </a:moveTo>
                    <a:cubicBezTo>
                      <a:pt x="274529" y="371180"/>
                      <a:pt x="268076" y="377625"/>
                      <a:pt x="268076" y="385331"/>
                    </a:cubicBezTo>
                    <a:cubicBezTo>
                      <a:pt x="268076" y="393177"/>
                      <a:pt x="274529" y="399481"/>
                      <a:pt x="282244" y="399481"/>
                    </a:cubicBezTo>
                    <a:lnTo>
                      <a:pt x="321242" y="399481"/>
                    </a:lnTo>
                    <a:cubicBezTo>
                      <a:pt x="328958" y="399481"/>
                      <a:pt x="335410" y="393177"/>
                      <a:pt x="335410" y="385331"/>
                    </a:cubicBezTo>
                    <a:cubicBezTo>
                      <a:pt x="335410" y="377625"/>
                      <a:pt x="328958" y="371180"/>
                      <a:pt x="321242" y="371180"/>
                    </a:cubicBezTo>
                    <a:close/>
                    <a:moveTo>
                      <a:pt x="296272" y="304208"/>
                    </a:moveTo>
                    <a:lnTo>
                      <a:pt x="307214" y="304208"/>
                    </a:lnTo>
                    <a:lnTo>
                      <a:pt x="307214" y="360251"/>
                    </a:lnTo>
                    <a:lnTo>
                      <a:pt x="321242" y="360251"/>
                    </a:lnTo>
                    <a:cubicBezTo>
                      <a:pt x="333166" y="360251"/>
                      <a:pt x="343266" y="368658"/>
                      <a:pt x="345791" y="379866"/>
                    </a:cubicBezTo>
                    <a:lnTo>
                      <a:pt x="605310" y="379866"/>
                    </a:lnTo>
                    <a:lnTo>
                      <a:pt x="605310" y="390935"/>
                    </a:lnTo>
                    <a:lnTo>
                      <a:pt x="345791" y="390935"/>
                    </a:lnTo>
                    <a:cubicBezTo>
                      <a:pt x="343266" y="402144"/>
                      <a:pt x="333166" y="410550"/>
                      <a:pt x="321242" y="410550"/>
                    </a:cubicBezTo>
                    <a:lnTo>
                      <a:pt x="282244" y="410550"/>
                    </a:lnTo>
                    <a:cubicBezTo>
                      <a:pt x="270320" y="410550"/>
                      <a:pt x="260361" y="402144"/>
                      <a:pt x="257695" y="390935"/>
                    </a:cubicBezTo>
                    <a:lnTo>
                      <a:pt x="0" y="390935"/>
                    </a:lnTo>
                    <a:lnTo>
                      <a:pt x="0" y="379866"/>
                    </a:lnTo>
                    <a:lnTo>
                      <a:pt x="257695" y="379866"/>
                    </a:lnTo>
                    <a:cubicBezTo>
                      <a:pt x="260220" y="368658"/>
                      <a:pt x="270320" y="360251"/>
                      <a:pt x="282244" y="360251"/>
                    </a:cubicBezTo>
                    <a:lnTo>
                      <a:pt x="296272" y="360251"/>
                    </a:lnTo>
                    <a:close/>
                    <a:moveTo>
                      <a:pt x="308406" y="250296"/>
                    </a:moveTo>
                    <a:cubicBezTo>
                      <a:pt x="313492" y="250296"/>
                      <a:pt x="317615" y="254403"/>
                      <a:pt x="317615" y="259470"/>
                    </a:cubicBezTo>
                    <a:cubicBezTo>
                      <a:pt x="317615" y="264537"/>
                      <a:pt x="313492" y="268644"/>
                      <a:pt x="308406" y="268644"/>
                    </a:cubicBezTo>
                    <a:cubicBezTo>
                      <a:pt x="303320" y="268644"/>
                      <a:pt x="299197" y="264537"/>
                      <a:pt x="299197" y="259470"/>
                    </a:cubicBezTo>
                    <a:cubicBezTo>
                      <a:pt x="299197" y="254403"/>
                      <a:pt x="303320" y="250296"/>
                      <a:pt x="308406" y="250296"/>
                    </a:cubicBezTo>
                    <a:close/>
                    <a:moveTo>
                      <a:pt x="283648" y="250296"/>
                    </a:moveTo>
                    <a:cubicBezTo>
                      <a:pt x="288704" y="250296"/>
                      <a:pt x="292917" y="254358"/>
                      <a:pt x="292917" y="259399"/>
                    </a:cubicBezTo>
                    <a:cubicBezTo>
                      <a:pt x="292917" y="264581"/>
                      <a:pt x="288704" y="268643"/>
                      <a:pt x="283648" y="268643"/>
                    </a:cubicBezTo>
                    <a:cubicBezTo>
                      <a:pt x="278592" y="268643"/>
                      <a:pt x="278592" y="250296"/>
                      <a:pt x="283648" y="250296"/>
                    </a:cubicBezTo>
                    <a:close/>
                    <a:moveTo>
                      <a:pt x="256152" y="250296"/>
                    </a:moveTo>
                    <a:cubicBezTo>
                      <a:pt x="261179" y="250296"/>
                      <a:pt x="265255" y="254403"/>
                      <a:pt x="265255" y="259470"/>
                    </a:cubicBezTo>
                    <a:cubicBezTo>
                      <a:pt x="265255" y="264537"/>
                      <a:pt x="261179" y="268644"/>
                      <a:pt x="256152" y="268644"/>
                    </a:cubicBezTo>
                    <a:cubicBezTo>
                      <a:pt x="251125" y="268644"/>
                      <a:pt x="247049" y="264537"/>
                      <a:pt x="247049" y="259470"/>
                    </a:cubicBezTo>
                    <a:cubicBezTo>
                      <a:pt x="247049" y="254403"/>
                      <a:pt x="251125" y="250296"/>
                      <a:pt x="256152" y="250296"/>
                    </a:cubicBezTo>
                    <a:close/>
                    <a:moveTo>
                      <a:pt x="453806" y="245136"/>
                    </a:moveTo>
                    <a:cubicBezTo>
                      <a:pt x="449042" y="245136"/>
                      <a:pt x="445259" y="248919"/>
                      <a:pt x="445259" y="253683"/>
                    </a:cubicBezTo>
                    <a:cubicBezTo>
                      <a:pt x="445259" y="258447"/>
                      <a:pt x="449042" y="262230"/>
                      <a:pt x="453806" y="262230"/>
                    </a:cubicBezTo>
                    <a:cubicBezTo>
                      <a:pt x="458570" y="262230"/>
                      <a:pt x="462353" y="258447"/>
                      <a:pt x="462353" y="253683"/>
                    </a:cubicBezTo>
                    <a:cubicBezTo>
                      <a:pt x="462353" y="248919"/>
                      <a:pt x="458570" y="245136"/>
                      <a:pt x="453806" y="245136"/>
                    </a:cubicBezTo>
                    <a:close/>
                    <a:moveTo>
                      <a:pt x="114739" y="239499"/>
                    </a:moveTo>
                    <a:lnTo>
                      <a:pt x="216565" y="239499"/>
                    </a:lnTo>
                    <a:lnTo>
                      <a:pt x="216565" y="253683"/>
                    </a:lnTo>
                    <a:lnTo>
                      <a:pt x="114739" y="253683"/>
                    </a:lnTo>
                    <a:close/>
                    <a:moveTo>
                      <a:pt x="453806" y="234066"/>
                    </a:moveTo>
                    <a:cubicBezTo>
                      <a:pt x="464595" y="234066"/>
                      <a:pt x="473423" y="242894"/>
                      <a:pt x="473423" y="253683"/>
                    </a:cubicBezTo>
                    <a:cubicBezTo>
                      <a:pt x="473423" y="264472"/>
                      <a:pt x="464595" y="273300"/>
                      <a:pt x="453806" y="273300"/>
                    </a:cubicBezTo>
                    <a:cubicBezTo>
                      <a:pt x="443017" y="273300"/>
                      <a:pt x="434189" y="264472"/>
                      <a:pt x="434189" y="253683"/>
                    </a:cubicBezTo>
                    <a:cubicBezTo>
                      <a:pt x="434189" y="242894"/>
                      <a:pt x="443017" y="234066"/>
                      <a:pt x="453806" y="234066"/>
                    </a:cubicBezTo>
                    <a:close/>
                    <a:moveTo>
                      <a:pt x="95691" y="223290"/>
                    </a:moveTo>
                    <a:lnTo>
                      <a:pt x="95691" y="290390"/>
                    </a:lnTo>
                    <a:lnTo>
                      <a:pt x="507855" y="290390"/>
                    </a:lnTo>
                    <a:lnTo>
                      <a:pt x="507855" y="223290"/>
                    </a:lnTo>
                    <a:close/>
                    <a:moveTo>
                      <a:pt x="250848" y="41744"/>
                    </a:moveTo>
                    <a:cubicBezTo>
                      <a:pt x="243834" y="37542"/>
                      <a:pt x="232190" y="37682"/>
                      <a:pt x="224895" y="42165"/>
                    </a:cubicBezTo>
                    <a:lnTo>
                      <a:pt x="215075" y="48188"/>
                    </a:lnTo>
                    <a:lnTo>
                      <a:pt x="215356" y="48328"/>
                    </a:lnTo>
                    <a:cubicBezTo>
                      <a:pt x="211989" y="50990"/>
                      <a:pt x="209183" y="54072"/>
                      <a:pt x="207219" y="57293"/>
                    </a:cubicBezTo>
                    <a:cubicBezTo>
                      <a:pt x="205255" y="60375"/>
                      <a:pt x="204133" y="63317"/>
                      <a:pt x="203572" y="66259"/>
                    </a:cubicBezTo>
                    <a:cubicBezTo>
                      <a:pt x="198942" y="89933"/>
                      <a:pt x="216478" y="111505"/>
                      <a:pt x="264176" y="140922"/>
                    </a:cubicBezTo>
                    <a:cubicBezTo>
                      <a:pt x="330111" y="181406"/>
                      <a:pt x="383280" y="178324"/>
                      <a:pt x="385524" y="178184"/>
                    </a:cubicBezTo>
                    <a:cubicBezTo>
                      <a:pt x="390574" y="177904"/>
                      <a:pt x="395344" y="177063"/>
                      <a:pt x="400254" y="175943"/>
                    </a:cubicBezTo>
                    <a:cubicBezTo>
                      <a:pt x="405445" y="174682"/>
                      <a:pt x="410355" y="173001"/>
                      <a:pt x="414564" y="170900"/>
                    </a:cubicBezTo>
                    <a:lnTo>
                      <a:pt x="414844" y="171040"/>
                    </a:lnTo>
                    <a:lnTo>
                      <a:pt x="424805" y="165016"/>
                    </a:lnTo>
                    <a:cubicBezTo>
                      <a:pt x="432100" y="160534"/>
                      <a:pt x="432240" y="153390"/>
                      <a:pt x="425225" y="149047"/>
                    </a:cubicBezTo>
                    <a:lnTo>
                      <a:pt x="390154" y="127474"/>
                    </a:lnTo>
                    <a:cubicBezTo>
                      <a:pt x="383139" y="123272"/>
                      <a:pt x="371495" y="123412"/>
                      <a:pt x="364341" y="127755"/>
                    </a:cubicBezTo>
                    <a:lnTo>
                      <a:pt x="346524" y="138681"/>
                    </a:lnTo>
                    <a:cubicBezTo>
                      <a:pt x="345542" y="138401"/>
                      <a:pt x="344280" y="137981"/>
                      <a:pt x="343157" y="137560"/>
                    </a:cubicBezTo>
                    <a:cubicBezTo>
                      <a:pt x="331934" y="133638"/>
                      <a:pt x="316643" y="128455"/>
                      <a:pt x="300510" y="118509"/>
                    </a:cubicBezTo>
                    <a:cubicBezTo>
                      <a:pt x="284377" y="108563"/>
                      <a:pt x="275820" y="99178"/>
                      <a:pt x="269647" y="92314"/>
                    </a:cubicBezTo>
                    <a:cubicBezTo>
                      <a:pt x="268945" y="91613"/>
                      <a:pt x="268384" y="90913"/>
                      <a:pt x="267823" y="90213"/>
                    </a:cubicBezTo>
                    <a:lnTo>
                      <a:pt x="279607" y="82928"/>
                    </a:lnTo>
                    <a:lnTo>
                      <a:pt x="285499" y="79286"/>
                    </a:lnTo>
                    <a:cubicBezTo>
                      <a:pt x="292654" y="74804"/>
                      <a:pt x="292935" y="67660"/>
                      <a:pt x="285920" y="63457"/>
                    </a:cubicBezTo>
                    <a:close/>
                    <a:moveTo>
                      <a:pt x="138198" y="0"/>
                    </a:moveTo>
                    <a:lnTo>
                      <a:pt x="476571" y="0"/>
                    </a:lnTo>
                    <a:lnTo>
                      <a:pt x="518797" y="216707"/>
                    </a:lnTo>
                    <a:lnTo>
                      <a:pt x="518797" y="223290"/>
                    </a:lnTo>
                    <a:lnTo>
                      <a:pt x="518797" y="301456"/>
                    </a:lnTo>
                    <a:lnTo>
                      <a:pt x="84608" y="301456"/>
                    </a:lnTo>
                    <a:lnTo>
                      <a:pt x="84608" y="223290"/>
                    </a:lnTo>
                    <a:lnTo>
                      <a:pt x="84608" y="217127"/>
                    </a:lnTo>
                    <a:close/>
                  </a:path>
                </a:pathLst>
              </a:custGeom>
              <a:solidFill>
                <a:schemeClr val="bg1">
                  <a:lumMod val="85000"/>
                </a:schemeClr>
              </a:solidFill>
              <a:ln>
                <a:noFill/>
              </a:ln>
            </p:spPr>
          </p:sp>
          <p:sp>
            <p:nvSpPr>
              <p:cNvPr id="58" name="矩形 57">
                <a:extLst>
                  <a:ext uri="{FF2B5EF4-FFF2-40B4-BE49-F238E27FC236}">
                    <a16:creationId xmlns:a16="http://schemas.microsoft.com/office/drawing/2014/main" id="{267454FB-2CB3-4A03-B3BB-EE1FAEB139F5}"/>
                  </a:ext>
                </a:extLst>
              </p:cNvPr>
              <p:cNvSpPr/>
              <p:nvPr/>
            </p:nvSpPr>
            <p:spPr>
              <a:xfrm>
                <a:off x="9798588" y="5593555"/>
                <a:ext cx="566181" cy="230832"/>
              </a:xfrm>
              <a:prstGeom prst="rect">
                <a:avLst/>
              </a:prstGeom>
            </p:spPr>
            <p:txBody>
              <a:bodyPr wrap="none" anchor="ctr">
                <a:spAutoFit/>
              </a:bodyPr>
              <a:lstStyle/>
              <a:p>
                <a:r>
                  <a:rPr lang="pt-BR" altLang="zh-CN" sz="900" dirty="0">
                    <a:solidFill>
                      <a:schemeClr val="tx1">
                        <a:lumMod val="75000"/>
                        <a:lumOff val="25000"/>
                      </a:schemeClr>
                    </a:solidFill>
                    <a:latin typeface="微软雅黑" panose="020B0503020204020204" pitchFamily="34" charset="-122"/>
                    <a:ea typeface="微软雅黑" panose="020B0503020204020204" pitchFamily="34" charset="-122"/>
                  </a:rPr>
                  <a:t>1000M</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90622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6_2">
            <a:extLst>
              <a:ext uri="{FF2B5EF4-FFF2-40B4-BE49-F238E27FC236}">
                <a16:creationId xmlns:a16="http://schemas.microsoft.com/office/drawing/2014/main" id="{3B774637-8A9A-481F-872E-94CB5813793D}"/>
              </a:ext>
            </a:extLst>
          </p:cNvPr>
          <p:cNvSpPr txBox="1">
            <a:spLocks/>
          </p:cNvSpPr>
          <p:nvPr/>
        </p:nvSpPr>
        <p:spPr>
          <a:xfrm>
            <a:off x="3541846" y="2259472"/>
            <a:ext cx="1270087" cy="5734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3200" dirty="0">
                <a:solidFill>
                  <a:schemeClr val="bg1"/>
                </a:solidFill>
                <a:effectLst>
                  <a:glow rad="127000">
                    <a:schemeClr val="bg1">
                      <a:alpha val="39000"/>
                    </a:schemeClr>
                  </a:glow>
                </a:effectLst>
              </a:rPr>
              <a:t>专业</a:t>
            </a:r>
          </a:p>
        </p:txBody>
      </p:sp>
      <p:sp>
        <p:nvSpPr>
          <p:cNvPr id="4" name="内容占位符 6_2">
            <a:extLst>
              <a:ext uri="{FF2B5EF4-FFF2-40B4-BE49-F238E27FC236}">
                <a16:creationId xmlns:a16="http://schemas.microsoft.com/office/drawing/2014/main" id="{08461170-2403-4111-8E28-AE41690FEB2B}"/>
              </a:ext>
            </a:extLst>
          </p:cNvPr>
          <p:cNvSpPr txBox="1">
            <a:spLocks/>
          </p:cNvSpPr>
          <p:nvPr/>
        </p:nvSpPr>
        <p:spPr>
          <a:xfrm>
            <a:off x="5460957" y="2259472"/>
            <a:ext cx="1270087" cy="5734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3200" dirty="0">
                <a:solidFill>
                  <a:schemeClr val="bg1"/>
                </a:solidFill>
                <a:effectLst>
                  <a:glow rad="127000">
                    <a:schemeClr val="bg1">
                      <a:alpha val="39000"/>
                    </a:schemeClr>
                  </a:glow>
                </a:effectLst>
              </a:rPr>
              <a:t>诚信</a:t>
            </a:r>
          </a:p>
        </p:txBody>
      </p:sp>
      <p:sp>
        <p:nvSpPr>
          <p:cNvPr id="7" name="内容占位符 6_2">
            <a:extLst>
              <a:ext uri="{FF2B5EF4-FFF2-40B4-BE49-F238E27FC236}">
                <a16:creationId xmlns:a16="http://schemas.microsoft.com/office/drawing/2014/main" id="{4E9CA6EA-423A-4C04-989C-AF89248235EF}"/>
              </a:ext>
            </a:extLst>
          </p:cNvPr>
          <p:cNvSpPr txBox="1">
            <a:spLocks/>
          </p:cNvSpPr>
          <p:nvPr/>
        </p:nvSpPr>
        <p:spPr>
          <a:xfrm>
            <a:off x="7380068" y="2259472"/>
            <a:ext cx="1270087" cy="5734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3200" dirty="0">
                <a:solidFill>
                  <a:schemeClr val="bg1"/>
                </a:solidFill>
                <a:effectLst>
                  <a:glow rad="127000">
                    <a:schemeClr val="bg1">
                      <a:alpha val="39000"/>
                    </a:schemeClr>
                  </a:glow>
                </a:effectLst>
              </a:rPr>
              <a:t>实干</a:t>
            </a:r>
          </a:p>
        </p:txBody>
      </p:sp>
      <p:sp>
        <p:nvSpPr>
          <p:cNvPr id="8" name="文本占位符 2">
            <a:extLst>
              <a:ext uri="{FF2B5EF4-FFF2-40B4-BE49-F238E27FC236}">
                <a16:creationId xmlns:a16="http://schemas.microsoft.com/office/drawing/2014/main" id="{DCBF9E4E-7855-4418-9B36-E98CF10E59B5}"/>
              </a:ext>
            </a:extLst>
          </p:cNvPr>
          <p:cNvSpPr>
            <a:spLocks noGrp="1"/>
          </p:cNvSpPr>
          <p:nvPr>
            <p:ph type="body" sz="quarter" idx="10"/>
          </p:nvPr>
        </p:nvSpPr>
        <p:spPr>
          <a:xfrm>
            <a:off x="3766965" y="3274562"/>
            <a:ext cx="4658070" cy="701731"/>
          </a:xfrm>
        </p:spPr>
        <p:txBody>
          <a:bodyPr/>
          <a:lstStyle/>
          <a:p>
            <a:r>
              <a:rPr lang="en-US" altLang="zh-CN" sz="3200" dirty="0" err="1">
                <a:solidFill>
                  <a:schemeClr val="accent1"/>
                </a:solidFill>
              </a:rPr>
              <a:t>Beyebe</a:t>
            </a:r>
            <a:r>
              <a:rPr lang="en-US" altLang="zh-CN" dirty="0">
                <a:solidFill>
                  <a:schemeClr val="accent1"/>
                </a:solidFill>
              </a:rPr>
              <a:t> </a:t>
            </a:r>
            <a:r>
              <a:rPr lang="zh-CN" altLang="en-US" sz="3200" dirty="0"/>
              <a:t>比一比网络科技</a:t>
            </a:r>
          </a:p>
        </p:txBody>
      </p:sp>
    </p:spTree>
    <p:extLst>
      <p:ext uri="{BB962C8B-B14F-4D97-AF65-F5344CB8AC3E}">
        <p14:creationId xmlns:p14="http://schemas.microsoft.com/office/powerpoint/2010/main" val="225399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4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1">
            <a:extLst>
              <a:ext uri="{FF2B5EF4-FFF2-40B4-BE49-F238E27FC236}">
                <a16:creationId xmlns:a16="http://schemas.microsoft.com/office/drawing/2014/main" id="{DD8E7BAA-6101-488C-B05F-838B9AADE82E}"/>
              </a:ext>
            </a:extLst>
          </p:cNvPr>
          <p:cNvSpPr txBox="1">
            <a:spLocks/>
          </p:cNvSpPr>
          <p:nvPr/>
        </p:nvSpPr>
        <p:spPr>
          <a:xfrm>
            <a:off x="4875153" y="1875869"/>
            <a:ext cx="2441694" cy="701731"/>
          </a:xfrm>
          <a:prstGeom prst="rect">
            <a:avLst/>
          </a:prstGeom>
          <a:noFill/>
        </p:spPr>
        <p:txBody>
          <a:bodyPr vert="horz" wrap="none" lIns="91440" tIns="45720" rIns="91440" bIns="45720" rtlCol="0">
            <a:spAutoFit/>
          </a:bodyPr>
          <a:lstStyle>
            <a:lvl1pPr indent="0">
              <a:lnSpc>
                <a:spcPct val="90000"/>
              </a:lnSpc>
              <a:spcBef>
                <a:spcPts val="1000"/>
              </a:spcBef>
              <a:buFont typeface="Arial" panose="020B0604020202020204" pitchFamily="34" charse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1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t>公司介绍</a:t>
            </a:r>
          </a:p>
        </p:txBody>
      </p:sp>
      <p:sp>
        <p:nvSpPr>
          <p:cNvPr id="5" name="内容占位符 6">
            <a:extLst>
              <a:ext uri="{FF2B5EF4-FFF2-40B4-BE49-F238E27FC236}">
                <a16:creationId xmlns:a16="http://schemas.microsoft.com/office/drawing/2014/main" id="{363C927C-8E9B-4C79-B3EC-42B681BE10E9}"/>
              </a:ext>
            </a:extLst>
          </p:cNvPr>
          <p:cNvSpPr txBox="1">
            <a:spLocks/>
          </p:cNvSpPr>
          <p:nvPr/>
        </p:nvSpPr>
        <p:spPr>
          <a:xfrm>
            <a:off x="3798623" y="2638214"/>
            <a:ext cx="4594755" cy="3209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1400" dirty="0">
                <a:solidFill>
                  <a:schemeClr val="bg1"/>
                </a:solidFill>
              </a:rPr>
              <a:t>1. </a:t>
            </a:r>
            <a:r>
              <a:rPr lang="zh-CN" altLang="en-US" sz="1400" dirty="0">
                <a:solidFill>
                  <a:schemeClr val="bg1"/>
                </a:solidFill>
              </a:rPr>
              <a:t>基本介绍 </a:t>
            </a:r>
            <a:r>
              <a:rPr lang="en-US" altLang="zh-CN" sz="1400" dirty="0">
                <a:solidFill>
                  <a:schemeClr val="bg1"/>
                </a:solidFill>
              </a:rPr>
              <a:t>2. </a:t>
            </a:r>
            <a:r>
              <a:rPr lang="zh-CN" altLang="en-US" sz="1400" dirty="0">
                <a:solidFill>
                  <a:schemeClr val="bg1"/>
                </a:solidFill>
              </a:rPr>
              <a:t>核心技术 </a:t>
            </a:r>
            <a:r>
              <a:rPr lang="en-US" altLang="zh-CN" sz="1400" dirty="0">
                <a:solidFill>
                  <a:schemeClr val="bg1"/>
                </a:solidFill>
              </a:rPr>
              <a:t>3. </a:t>
            </a:r>
            <a:r>
              <a:rPr lang="zh-CN" altLang="en-US" sz="1400" dirty="0">
                <a:solidFill>
                  <a:schemeClr val="bg1"/>
                </a:solidFill>
              </a:rPr>
              <a:t>竞争优势 </a:t>
            </a:r>
            <a:r>
              <a:rPr lang="en-US" altLang="zh-CN" sz="1400" dirty="0">
                <a:solidFill>
                  <a:schemeClr val="bg1"/>
                </a:solidFill>
              </a:rPr>
              <a:t>4. </a:t>
            </a:r>
            <a:r>
              <a:rPr lang="zh-CN" altLang="en-US" sz="1400" dirty="0">
                <a:solidFill>
                  <a:schemeClr val="bg1"/>
                </a:solidFill>
              </a:rPr>
              <a:t>成功案例</a:t>
            </a:r>
          </a:p>
        </p:txBody>
      </p:sp>
    </p:spTree>
    <p:extLst>
      <p:ext uri="{BB962C8B-B14F-4D97-AF65-F5344CB8AC3E}">
        <p14:creationId xmlns:p14="http://schemas.microsoft.com/office/powerpoint/2010/main" val="349973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直接连接符 170">
            <a:extLst>
              <a:ext uri="{FF2B5EF4-FFF2-40B4-BE49-F238E27FC236}">
                <a16:creationId xmlns:a16="http://schemas.microsoft.com/office/drawing/2014/main" id="{0312DAE5-4F07-444D-BFCC-B13C18DF8DDF}"/>
              </a:ext>
            </a:extLst>
          </p:cNvPr>
          <p:cNvCxnSpPr>
            <a:cxnSpLocks/>
          </p:cNvCxnSpPr>
          <p:nvPr/>
        </p:nvCxnSpPr>
        <p:spPr>
          <a:xfrm>
            <a:off x="1081087" y="3169820"/>
            <a:ext cx="100012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深圳市比一比网络科技有限公司</a:t>
            </a:r>
          </a:p>
        </p:txBody>
      </p:sp>
      <p:sp>
        <p:nvSpPr>
          <p:cNvPr id="44" name="矩形 43">
            <a:extLst>
              <a:ext uri="{FF2B5EF4-FFF2-40B4-BE49-F238E27FC236}">
                <a16:creationId xmlns:a16="http://schemas.microsoft.com/office/drawing/2014/main" id="{C83E7B3C-62C1-4368-95D1-1AE279F6775C}"/>
              </a:ext>
            </a:extLst>
          </p:cNvPr>
          <p:cNvSpPr/>
          <p:nvPr/>
        </p:nvSpPr>
        <p:spPr>
          <a:xfrm>
            <a:off x="1429282"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致力于大数据技术开发和服务，为客户提供全方位大数据解决方案</a:t>
            </a:r>
          </a:p>
        </p:txBody>
      </p:sp>
      <p:sp>
        <p:nvSpPr>
          <p:cNvPr id="45" name="矩形: 圆角 44">
            <a:extLst>
              <a:ext uri="{FF2B5EF4-FFF2-40B4-BE49-F238E27FC236}">
                <a16:creationId xmlns:a16="http://schemas.microsoft.com/office/drawing/2014/main" id="{C9931656-77EE-4F99-8E13-CC2E3284EA3B}"/>
              </a:ext>
            </a:extLst>
          </p:cNvPr>
          <p:cNvSpPr/>
          <p:nvPr/>
        </p:nvSpPr>
        <p:spPr>
          <a:xfrm>
            <a:off x="1429282"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公司成立</a:t>
            </a:r>
          </a:p>
        </p:txBody>
      </p:sp>
      <p:sp>
        <p:nvSpPr>
          <p:cNvPr id="53" name="矩形: 圆角 52">
            <a:extLst>
              <a:ext uri="{FF2B5EF4-FFF2-40B4-BE49-F238E27FC236}">
                <a16:creationId xmlns:a16="http://schemas.microsoft.com/office/drawing/2014/main" id="{6A99CAAD-17B1-4863-A590-A12F3CCD93BD}"/>
              </a:ext>
            </a:extLst>
          </p:cNvPr>
          <p:cNvSpPr/>
          <p:nvPr/>
        </p:nvSpPr>
        <p:spPr>
          <a:xfrm>
            <a:off x="1534155"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43" name="文本框 42">
            <a:extLst>
              <a:ext uri="{FF2B5EF4-FFF2-40B4-BE49-F238E27FC236}">
                <a16:creationId xmlns:a16="http://schemas.microsoft.com/office/drawing/2014/main" id="{76686756-8936-4D63-87FA-5E92F37D21BF}"/>
              </a:ext>
            </a:extLst>
          </p:cNvPr>
          <p:cNvSpPr txBox="1"/>
          <p:nvPr/>
        </p:nvSpPr>
        <p:spPr>
          <a:xfrm>
            <a:off x="1534155"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2009</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92" name="任意多边形: 形状 91">
            <a:extLst>
              <a:ext uri="{FF2B5EF4-FFF2-40B4-BE49-F238E27FC236}">
                <a16:creationId xmlns:a16="http://schemas.microsoft.com/office/drawing/2014/main" id="{AC56D2F2-F441-48EF-8687-860164FEA17E}"/>
              </a:ext>
            </a:extLst>
          </p:cNvPr>
          <p:cNvSpPr/>
          <p:nvPr/>
        </p:nvSpPr>
        <p:spPr>
          <a:xfrm>
            <a:off x="1510247"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solidFill>
                <a:schemeClr val="bg1"/>
              </a:solidFill>
            </a:endParaRPr>
          </a:p>
        </p:txBody>
      </p:sp>
      <p:sp>
        <p:nvSpPr>
          <p:cNvPr id="70" name="矩形 69">
            <a:extLst>
              <a:ext uri="{FF2B5EF4-FFF2-40B4-BE49-F238E27FC236}">
                <a16:creationId xmlns:a16="http://schemas.microsoft.com/office/drawing/2014/main" id="{572F87D6-79BC-405A-9B8B-F961D96DABBA}"/>
              </a:ext>
            </a:extLst>
          </p:cNvPr>
          <p:cNvSpPr/>
          <p:nvPr/>
        </p:nvSpPr>
        <p:spPr>
          <a:xfrm>
            <a:off x="4078465"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数据抓取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数据处理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数据分析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数据搜索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数据可视化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矩形: 圆角 70">
            <a:extLst>
              <a:ext uri="{FF2B5EF4-FFF2-40B4-BE49-F238E27FC236}">
                <a16:creationId xmlns:a16="http://schemas.microsoft.com/office/drawing/2014/main" id="{26AF6709-C92F-4C91-AB29-369E7B7929CE}"/>
              </a:ext>
            </a:extLst>
          </p:cNvPr>
          <p:cNvSpPr/>
          <p:nvPr/>
        </p:nvSpPr>
        <p:spPr>
          <a:xfrm>
            <a:off x="4078465"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软件著作权</a:t>
            </a:r>
          </a:p>
        </p:txBody>
      </p:sp>
      <p:sp>
        <p:nvSpPr>
          <p:cNvPr id="68" name="矩形: 圆角 67">
            <a:extLst>
              <a:ext uri="{FF2B5EF4-FFF2-40B4-BE49-F238E27FC236}">
                <a16:creationId xmlns:a16="http://schemas.microsoft.com/office/drawing/2014/main" id="{89C4CE91-B2C8-4CC6-AC80-D3F5E904309E}"/>
              </a:ext>
            </a:extLst>
          </p:cNvPr>
          <p:cNvSpPr/>
          <p:nvPr/>
        </p:nvSpPr>
        <p:spPr>
          <a:xfrm>
            <a:off x="4183338"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69" name="文本框 68">
            <a:extLst>
              <a:ext uri="{FF2B5EF4-FFF2-40B4-BE49-F238E27FC236}">
                <a16:creationId xmlns:a16="http://schemas.microsoft.com/office/drawing/2014/main" id="{D6A7852B-0B66-4301-B0C9-8A7CB39AF6FD}"/>
              </a:ext>
            </a:extLst>
          </p:cNvPr>
          <p:cNvSpPr txBox="1"/>
          <p:nvPr/>
        </p:nvSpPr>
        <p:spPr>
          <a:xfrm>
            <a:off x="4183338"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30</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多项</a:t>
            </a:r>
          </a:p>
        </p:txBody>
      </p:sp>
      <p:sp>
        <p:nvSpPr>
          <p:cNvPr id="93" name="任意多边形: 形状 92">
            <a:extLst>
              <a:ext uri="{FF2B5EF4-FFF2-40B4-BE49-F238E27FC236}">
                <a16:creationId xmlns:a16="http://schemas.microsoft.com/office/drawing/2014/main" id="{8725F7D5-7D0B-4A77-99D9-E3100EB8BEDF}"/>
              </a:ext>
            </a:extLst>
          </p:cNvPr>
          <p:cNvSpPr/>
          <p:nvPr/>
        </p:nvSpPr>
        <p:spPr>
          <a:xfrm>
            <a:off x="4159430"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bg1"/>
              </a:solidFill>
            </a:endParaRPr>
          </a:p>
        </p:txBody>
      </p:sp>
      <p:sp>
        <p:nvSpPr>
          <p:cNvPr id="74" name="矩形 73">
            <a:extLst>
              <a:ext uri="{FF2B5EF4-FFF2-40B4-BE49-F238E27FC236}">
                <a16:creationId xmlns:a16="http://schemas.microsoft.com/office/drawing/2014/main" id="{13930A88-9A4D-47AF-9CED-CB980B0CF464}"/>
              </a:ext>
            </a:extLst>
          </p:cNvPr>
          <p:cNvSpPr/>
          <p:nvPr/>
        </p:nvSpPr>
        <p:spPr>
          <a:xfrm>
            <a:off x="6727648"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indent="-171450" defTabSz="914377">
              <a:lnSpc>
                <a:spcPct val="120000"/>
              </a:lnSpc>
              <a:buFont typeface="Arial" panose="020B0604020202020204" pitchFamily="34" charset="0"/>
              <a:buChar cha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Base</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底层核心</a:t>
            </a: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卷积神经算法应用</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图片识别</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隐马尔科夫模型应用（舆情）</a:t>
            </a:r>
          </a:p>
        </p:txBody>
      </p:sp>
      <p:sp>
        <p:nvSpPr>
          <p:cNvPr id="75" name="矩形: 圆角 74">
            <a:extLst>
              <a:ext uri="{FF2B5EF4-FFF2-40B4-BE49-F238E27FC236}">
                <a16:creationId xmlns:a16="http://schemas.microsoft.com/office/drawing/2014/main" id="{9416B7A2-79F0-42C3-8C01-0EFC7C862B47}"/>
              </a:ext>
            </a:extLst>
          </p:cNvPr>
          <p:cNvSpPr/>
          <p:nvPr/>
        </p:nvSpPr>
        <p:spPr>
          <a:xfrm>
            <a:off x="6727648"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大数据积累</a:t>
            </a:r>
          </a:p>
        </p:txBody>
      </p:sp>
      <p:sp>
        <p:nvSpPr>
          <p:cNvPr id="72" name="矩形: 圆角 71">
            <a:extLst>
              <a:ext uri="{FF2B5EF4-FFF2-40B4-BE49-F238E27FC236}">
                <a16:creationId xmlns:a16="http://schemas.microsoft.com/office/drawing/2014/main" id="{F9F43B08-520C-4F55-97D9-6699C091B971}"/>
              </a:ext>
            </a:extLst>
          </p:cNvPr>
          <p:cNvSpPr/>
          <p:nvPr/>
        </p:nvSpPr>
        <p:spPr>
          <a:xfrm>
            <a:off x="6832521"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73" name="文本框 72">
            <a:extLst>
              <a:ext uri="{FF2B5EF4-FFF2-40B4-BE49-F238E27FC236}">
                <a16:creationId xmlns:a16="http://schemas.microsoft.com/office/drawing/2014/main" id="{55D067CF-BCDB-448B-B202-B342A2CACCDA}"/>
              </a:ext>
            </a:extLst>
          </p:cNvPr>
          <p:cNvSpPr txBox="1"/>
          <p:nvPr/>
        </p:nvSpPr>
        <p:spPr>
          <a:xfrm>
            <a:off x="6832521"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9</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年</a:t>
            </a:r>
          </a:p>
        </p:txBody>
      </p:sp>
      <p:sp>
        <p:nvSpPr>
          <p:cNvPr id="94" name="任意多边形: 形状 93">
            <a:extLst>
              <a:ext uri="{FF2B5EF4-FFF2-40B4-BE49-F238E27FC236}">
                <a16:creationId xmlns:a16="http://schemas.microsoft.com/office/drawing/2014/main" id="{A643379F-EF11-4CC1-AC66-C2AA1D0859A0}"/>
              </a:ext>
            </a:extLst>
          </p:cNvPr>
          <p:cNvSpPr/>
          <p:nvPr/>
        </p:nvSpPr>
        <p:spPr>
          <a:xfrm>
            <a:off x="6808613"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bg1"/>
              </a:solidFill>
            </a:endParaRPr>
          </a:p>
        </p:txBody>
      </p:sp>
      <p:sp>
        <p:nvSpPr>
          <p:cNvPr id="78" name="矩形 77">
            <a:extLst>
              <a:ext uri="{FF2B5EF4-FFF2-40B4-BE49-F238E27FC236}">
                <a16:creationId xmlns:a16="http://schemas.microsoft.com/office/drawing/2014/main" id="{584FAF0A-4683-4CC6-AC3F-8D486879DD31}"/>
              </a:ext>
            </a:extLst>
          </p:cNvPr>
          <p:cNvSpPr/>
          <p:nvPr/>
        </p:nvSpPr>
        <p:spPr>
          <a:xfrm>
            <a:off x="9376832" y="3625258"/>
            <a:ext cx="1385886" cy="124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智能推荐</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数据抽取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图像识别</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defTabSz="914377">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混合索引</a:t>
            </a:r>
          </a:p>
        </p:txBody>
      </p:sp>
      <p:sp>
        <p:nvSpPr>
          <p:cNvPr id="79" name="矩形: 圆角 78">
            <a:extLst>
              <a:ext uri="{FF2B5EF4-FFF2-40B4-BE49-F238E27FC236}">
                <a16:creationId xmlns:a16="http://schemas.microsoft.com/office/drawing/2014/main" id="{D327D080-A5B6-402D-8E08-14F5D47E0647}"/>
              </a:ext>
            </a:extLst>
          </p:cNvPr>
          <p:cNvSpPr/>
          <p:nvPr/>
        </p:nvSpPr>
        <p:spPr>
          <a:xfrm>
            <a:off x="9376832" y="2879348"/>
            <a:ext cx="1385886" cy="5352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发明专利</a:t>
            </a:r>
          </a:p>
        </p:txBody>
      </p:sp>
      <p:sp>
        <p:nvSpPr>
          <p:cNvPr id="76" name="矩形: 圆角 75">
            <a:extLst>
              <a:ext uri="{FF2B5EF4-FFF2-40B4-BE49-F238E27FC236}">
                <a16:creationId xmlns:a16="http://schemas.microsoft.com/office/drawing/2014/main" id="{69DA2B11-0EF5-4C77-A876-D110494B8284}"/>
              </a:ext>
            </a:extLst>
          </p:cNvPr>
          <p:cNvSpPr/>
          <p:nvPr/>
        </p:nvSpPr>
        <p:spPr>
          <a:xfrm>
            <a:off x="9481705" y="1800696"/>
            <a:ext cx="1176141" cy="574631"/>
          </a:xfrm>
          <a:prstGeom prst="roundRect">
            <a:avLst/>
          </a:prstGeom>
          <a:pattFill prst="pct5">
            <a:fgClr>
              <a:schemeClr val="bg1">
                <a:lumMod val="50000"/>
              </a:schemeClr>
            </a:fgClr>
            <a:bgClr>
              <a:schemeClr val="tx1">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77" name="文本框 76">
            <a:extLst>
              <a:ext uri="{FF2B5EF4-FFF2-40B4-BE49-F238E27FC236}">
                <a16:creationId xmlns:a16="http://schemas.microsoft.com/office/drawing/2014/main" id="{D00BA4F5-A9A8-411B-BD58-F042AB28FCB7}"/>
              </a:ext>
            </a:extLst>
          </p:cNvPr>
          <p:cNvSpPr txBox="1"/>
          <p:nvPr/>
        </p:nvSpPr>
        <p:spPr>
          <a:xfrm>
            <a:off x="9481705" y="1841791"/>
            <a:ext cx="1176140" cy="492443"/>
          </a:xfrm>
          <a:prstGeom prst="rect">
            <a:avLst/>
          </a:prstGeom>
          <a:noFill/>
        </p:spPr>
        <p:txBody>
          <a:bodyPr wrap="square" lIns="0" tIns="0" rIns="0" bIns="0" rtlCol="0" anchor="ctr">
            <a:spAutoFit/>
          </a:bodyPr>
          <a:lstStyle/>
          <a:p>
            <a:pPr algn="ctr"/>
            <a:r>
              <a:rPr lang="en-US" altLang="zh-CN" sz="3200" dirty="0">
                <a:solidFill>
                  <a:schemeClr val="accent1"/>
                </a:solidFill>
                <a:latin typeface="微软雅黑" panose="020B0503020204020204" pitchFamily="34" charset="-122"/>
                <a:ea typeface="微软雅黑" panose="020B0503020204020204" pitchFamily="34" charset="-122"/>
              </a:rPr>
              <a:t>4</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项</a:t>
            </a:r>
          </a:p>
        </p:txBody>
      </p:sp>
      <p:sp>
        <p:nvSpPr>
          <p:cNvPr id="95" name="任意多边形: 形状 94">
            <a:extLst>
              <a:ext uri="{FF2B5EF4-FFF2-40B4-BE49-F238E27FC236}">
                <a16:creationId xmlns:a16="http://schemas.microsoft.com/office/drawing/2014/main" id="{C6606F3F-AB6C-42C2-899C-54BF765F7473}"/>
              </a:ext>
            </a:extLst>
          </p:cNvPr>
          <p:cNvSpPr/>
          <p:nvPr/>
        </p:nvSpPr>
        <p:spPr>
          <a:xfrm>
            <a:off x="9457797" y="1476033"/>
            <a:ext cx="1223956" cy="1223956"/>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bg1"/>
              </a:solidFill>
            </a:endParaRPr>
          </a:p>
        </p:txBody>
      </p:sp>
      <p:sp>
        <p:nvSpPr>
          <p:cNvPr id="180" name="圆: 空心 179">
            <a:extLst>
              <a:ext uri="{FF2B5EF4-FFF2-40B4-BE49-F238E27FC236}">
                <a16:creationId xmlns:a16="http://schemas.microsoft.com/office/drawing/2014/main" id="{15BB1D72-0CF2-42CA-A6B0-7C4B7CAB61D3}"/>
              </a:ext>
            </a:extLst>
          </p:cNvPr>
          <p:cNvSpPr/>
          <p:nvPr/>
        </p:nvSpPr>
        <p:spPr>
          <a:xfrm flipH="1">
            <a:off x="11082337" y="310352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81" name="圆: 空心 180">
            <a:extLst>
              <a:ext uri="{FF2B5EF4-FFF2-40B4-BE49-F238E27FC236}">
                <a16:creationId xmlns:a16="http://schemas.microsoft.com/office/drawing/2014/main" id="{913941BC-1A94-42DA-9269-C00FB2D3EE94}"/>
              </a:ext>
            </a:extLst>
          </p:cNvPr>
          <p:cNvSpPr/>
          <p:nvPr/>
        </p:nvSpPr>
        <p:spPr>
          <a:xfrm flipH="1">
            <a:off x="948489" y="310352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8" name="矩形: 折角 27">
            <a:extLst>
              <a:ext uri="{FF2B5EF4-FFF2-40B4-BE49-F238E27FC236}">
                <a16:creationId xmlns:a16="http://schemas.microsoft.com/office/drawing/2014/main" id="{98CC6D63-A3EA-4429-BA11-B675B5DA5303}"/>
              </a:ext>
            </a:extLst>
          </p:cNvPr>
          <p:cNvSpPr/>
          <p:nvPr/>
        </p:nvSpPr>
        <p:spPr>
          <a:xfrm>
            <a:off x="6140521"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高新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国家高新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技术企业</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9" name="图形 28" descr="丝带">
            <a:extLst>
              <a:ext uri="{FF2B5EF4-FFF2-40B4-BE49-F238E27FC236}">
                <a16:creationId xmlns:a16="http://schemas.microsoft.com/office/drawing/2014/main" id="{F279FAAD-C713-4A2F-B6C1-77A51272A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595" y="5079461"/>
            <a:ext cx="387920" cy="387920"/>
          </a:xfrm>
          <a:prstGeom prst="rect">
            <a:avLst/>
          </a:prstGeom>
        </p:spPr>
      </p:pic>
      <p:sp>
        <p:nvSpPr>
          <p:cNvPr id="30" name="矩形: 折角 29">
            <a:extLst>
              <a:ext uri="{FF2B5EF4-FFF2-40B4-BE49-F238E27FC236}">
                <a16:creationId xmlns:a16="http://schemas.microsoft.com/office/drawing/2014/main" id="{CCC38500-35C8-4DA5-ACA5-D3D93A91263A}"/>
              </a:ext>
            </a:extLst>
          </p:cNvPr>
          <p:cNvSpPr/>
          <p:nvPr/>
        </p:nvSpPr>
        <p:spPr>
          <a:xfrm>
            <a:off x="5231484"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CMMI</a:t>
            </a: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CMMI3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认证软件企业</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1" name="图形 30" descr="丝带">
            <a:extLst>
              <a:ext uri="{FF2B5EF4-FFF2-40B4-BE49-F238E27FC236}">
                <a16:creationId xmlns:a16="http://schemas.microsoft.com/office/drawing/2014/main" id="{3A68DF3A-A781-435D-8B7E-EB1D0D22CA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3558" y="5079461"/>
            <a:ext cx="387920" cy="387920"/>
          </a:xfrm>
          <a:prstGeom prst="rect">
            <a:avLst/>
          </a:prstGeom>
        </p:spPr>
      </p:pic>
      <p:sp>
        <p:nvSpPr>
          <p:cNvPr id="32" name="矩形: 折角 31">
            <a:extLst>
              <a:ext uri="{FF2B5EF4-FFF2-40B4-BE49-F238E27FC236}">
                <a16:creationId xmlns:a16="http://schemas.microsoft.com/office/drawing/2014/main" id="{693F2D36-0556-40BA-992D-90F106C46D02}"/>
              </a:ext>
            </a:extLst>
          </p:cNvPr>
          <p:cNvSpPr/>
          <p:nvPr/>
        </p:nvSpPr>
        <p:spPr>
          <a:xfrm>
            <a:off x="7049559"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副会长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深互联网技术应用协会</a:t>
            </a:r>
          </a:p>
        </p:txBody>
      </p:sp>
      <p:pic>
        <p:nvPicPr>
          <p:cNvPr id="33" name="图形 32" descr="丝带">
            <a:extLst>
              <a:ext uri="{FF2B5EF4-FFF2-40B4-BE49-F238E27FC236}">
                <a16:creationId xmlns:a16="http://schemas.microsoft.com/office/drawing/2014/main" id="{76A15128-39C1-4417-8EE3-1DA681DD3F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1633" y="5079461"/>
            <a:ext cx="387920" cy="387920"/>
          </a:xfrm>
          <a:prstGeom prst="rect">
            <a:avLst/>
          </a:prstGeom>
        </p:spPr>
      </p:pic>
      <p:sp>
        <p:nvSpPr>
          <p:cNvPr id="34" name="矩形: 折角 33">
            <a:extLst>
              <a:ext uri="{FF2B5EF4-FFF2-40B4-BE49-F238E27FC236}">
                <a16:creationId xmlns:a16="http://schemas.microsoft.com/office/drawing/2014/main" id="{6CF62549-646C-4E13-A844-3E49ECC5A875}"/>
              </a:ext>
            </a:extLst>
          </p:cNvPr>
          <p:cNvSpPr/>
          <p:nvPr/>
        </p:nvSpPr>
        <p:spPr>
          <a:xfrm>
            <a:off x="4322447" y="5143914"/>
            <a:ext cx="696403" cy="799527"/>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ISO</a:t>
            </a:r>
          </a:p>
          <a:p>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ISO9001</a:t>
            </a:r>
          </a:p>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认证企业</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5" name="图形 34" descr="丝带">
            <a:extLst>
              <a:ext uri="{FF2B5EF4-FFF2-40B4-BE49-F238E27FC236}">
                <a16:creationId xmlns:a16="http://schemas.microsoft.com/office/drawing/2014/main" id="{0B24C3F6-C7A5-4C1A-A166-8B689C156D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521" y="5079461"/>
            <a:ext cx="387920" cy="387920"/>
          </a:xfrm>
          <a:prstGeom prst="rect">
            <a:avLst/>
          </a:prstGeom>
        </p:spPr>
      </p:pic>
    </p:spTree>
    <p:extLst>
      <p:ext uri="{BB962C8B-B14F-4D97-AF65-F5344CB8AC3E}">
        <p14:creationId xmlns:p14="http://schemas.microsoft.com/office/powerpoint/2010/main" val="243287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我们的核心技术</a:t>
            </a:r>
          </a:p>
        </p:txBody>
      </p:sp>
      <p:sp>
        <p:nvSpPr>
          <p:cNvPr id="36" name="î$ḻíḍe">
            <a:extLst>
              <a:ext uri="{FF2B5EF4-FFF2-40B4-BE49-F238E27FC236}">
                <a16:creationId xmlns:a16="http://schemas.microsoft.com/office/drawing/2014/main" id="{A79650BE-EA55-48E6-BC6E-1735B78DE80A}"/>
              </a:ext>
            </a:extLst>
          </p:cNvPr>
          <p:cNvSpPr/>
          <p:nvPr/>
        </p:nvSpPr>
        <p:spPr>
          <a:xfrm>
            <a:off x="5439662" y="2933929"/>
            <a:ext cx="1321101" cy="1321101"/>
          </a:xfrm>
          <a:prstGeom prst="ellipse">
            <a:avLst/>
          </a:prstGeom>
          <a:pattFill prst="pct5">
            <a:fgClr>
              <a:schemeClr val="bg1">
                <a:lumMod val="50000"/>
              </a:schemeClr>
            </a:fgClr>
            <a:bgClr>
              <a:schemeClr val="tx1">
                <a:lumMod val="10000"/>
                <a:lumOff val="90000"/>
              </a:schemeClr>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37" name="ïSľîďe">
            <a:extLst>
              <a:ext uri="{FF2B5EF4-FFF2-40B4-BE49-F238E27FC236}">
                <a16:creationId xmlns:a16="http://schemas.microsoft.com/office/drawing/2014/main" id="{9D7BD139-4E52-43BC-B99F-60D6B9BE3706}"/>
              </a:ext>
            </a:extLst>
          </p:cNvPr>
          <p:cNvSpPr/>
          <p:nvPr/>
        </p:nvSpPr>
        <p:spPr>
          <a:xfrm>
            <a:off x="6107109" y="2650827"/>
            <a:ext cx="936758" cy="936756"/>
          </a:xfrm>
          <a:custGeom>
            <a:avLst/>
            <a:gdLst>
              <a:gd name="connsiteX0" fmla="*/ 0 w 1863126"/>
              <a:gd name="connsiteY0" fmla="*/ 0 h 1863124"/>
              <a:gd name="connsiteX1" fmla="*/ 178252 w 1863126"/>
              <a:gd name="connsiteY1" fmla="*/ 9000 h 1863124"/>
              <a:gd name="connsiteX2" fmla="*/ 1854125 w 1863126"/>
              <a:gd name="connsiteY2" fmla="*/ 1684873 h 1863124"/>
              <a:gd name="connsiteX3" fmla="*/ 1863126 w 1863126"/>
              <a:gd name="connsiteY3" fmla="*/ 1863124 h 1863124"/>
              <a:gd name="connsiteX4" fmla="*/ 1406884 w 1863126"/>
              <a:gd name="connsiteY4" fmla="*/ 1863124 h 1863124"/>
              <a:gd name="connsiteX5" fmla="*/ 1400238 w 1863126"/>
              <a:gd name="connsiteY5" fmla="*/ 1731521 h 1863124"/>
              <a:gd name="connsiteX6" fmla="*/ 131603 w 1863126"/>
              <a:gd name="connsiteY6" fmla="*/ 462886 h 1863124"/>
              <a:gd name="connsiteX7" fmla="*/ 0 w 1863126"/>
              <a:gd name="connsiteY7" fmla="*/ 456241 h 1863124"/>
              <a:gd name="connsiteX8" fmla="*/ 0 w 1863126"/>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4">
                <a:moveTo>
                  <a:pt x="0" y="0"/>
                </a:moveTo>
                <a:lnTo>
                  <a:pt x="178252" y="9000"/>
                </a:lnTo>
                <a:cubicBezTo>
                  <a:pt x="1061892" y="98739"/>
                  <a:pt x="1764386" y="801233"/>
                  <a:pt x="1854125" y="1684873"/>
                </a:cubicBezTo>
                <a:lnTo>
                  <a:pt x="1863126" y="1863124"/>
                </a:lnTo>
                <a:lnTo>
                  <a:pt x="1406884" y="1863124"/>
                </a:lnTo>
                <a:lnTo>
                  <a:pt x="1400238" y="1731521"/>
                </a:lnTo>
                <a:cubicBezTo>
                  <a:pt x="1332306" y="1062606"/>
                  <a:pt x="800519" y="530818"/>
                  <a:pt x="131603" y="462886"/>
                </a:cubicBezTo>
                <a:lnTo>
                  <a:pt x="0" y="456241"/>
                </a:ln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8" name="íṧ1ide">
            <a:extLst>
              <a:ext uri="{FF2B5EF4-FFF2-40B4-BE49-F238E27FC236}">
                <a16:creationId xmlns:a16="http://schemas.microsoft.com/office/drawing/2014/main" id="{14F6458F-9E58-4588-93DB-54E4BC47B12E}"/>
              </a:ext>
            </a:extLst>
          </p:cNvPr>
          <p:cNvSpPr/>
          <p:nvPr/>
        </p:nvSpPr>
        <p:spPr>
          <a:xfrm>
            <a:off x="5156560" y="2650827"/>
            <a:ext cx="936757" cy="936756"/>
          </a:xfrm>
          <a:custGeom>
            <a:avLst/>
            <a:gdLst>
              <a:gd name="connsiteX0" fmla="*/ 1863124 w 1863124"/>
              <a:gd name="connsiteY0" fmla="*/ 0 h 1863124"/>
              <a:gd name="connsiteX1" fmla="*/ 1863124 w 1863124"/>
              <a:gd name="connsiteY1" fmla="*/ 456241 h 1863124"/>
              <a:gd name="connsiteX2" fmla="*/ 1731521 w 1863124"/>
              <a:gd name="connsiteY2" fmla="*/ 462886 h 1863124"/>
              <a:gd name="connsiteX3" fmla="*/ 462886 w 1863124"/>
              <a:gd name="connsiteY3" fmla="*/ 1731521 h 1863124"/>
              <a:gd name="connsiteX4" fmla="*/ 456240 w 1863124"/>
              <a:gd name="connsiteY4" fmla="*/ 1863124 h 1863124"/>
              <a:gd name="connsiteX5" fmla="*/ 0 w 1863124"/>
              <a:gd name="connsiteY5" fmla="*/ 1863124 h 1863124"/>
              <a:gd name="connsiteX6" fmla="*/ 9001 w 1863124"/>
              <a:gd name="connsiteY6" fmla="*/ 1684873 h 1863124"/>
              <a:gd name="connsiteX7" fmla="*/ 1684874 w 1863124"/>
              <a:gd name="connsiteY7" fmla="*/ 9000 h 1863124"/>
              <a:gd name="connsiteX8" fmla="*/ 1863124 w 1863124"/>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4">
                <a:moveTo>
                  <a:pt x="1863124" y="0"/>
                </a:moveTo>
                <a:lnTo>
                  <a:pt x="1863124" y="456241"/>
                </a:lnTo>
                <a:lnTo>
                  <a:pt x="1731521" y="462886"/>
                </a:lnTo>
                <a:cubicBezTo>
                  <a:pt x="1062605" y="530818"/>
                  <a:pt x="530818" y="1062606"/>
                  <a:pt x="462886" y="1731521"/>
                </a:cubicBezTo>
                <a:lnTo>
                  <a:pt x="456240" y="1863124"/>
                </a:lnTo>
                <a:lnTo>
                  <a:pt x="0" y="1863124"/>
                </a:lnTo>
                <a:lnTo>
                  <a:pt x="9001" y="1684873"/>
                </a:lnTo>
                <a:cubicBezTo>
                  <a:pt x="98740" y="801233"/>
                  <a:pt x="801234" y="98739"/>
                  <a:pt x="1684874" y="9000"/>
                </a:cubicBezTo>
                <a:lnTo>
                  <a:pt x="186312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9" name="îşļîḋè">
            <a:extLst>
              <a:ext uri="{FF2B5EF4-FFF2-40B4-BE49-F238E27FC236}">
                <a16:creationId xmlns:a16="http://schemas.microsoft.com/office/drawing/2014/main" id="{46647D9C-87F8-469E-A1C1-4E0DA700B6B0}"/>
              </a:ext>
            </a:extLst>
          </p:cNvPr>
          <p:cNvSpPr/>
          <p:nvPr/>
        </p:nvSpPr>
        <p:spPr>
          <a:xfrm>
            <a:off x="5156560" y="3601377"/>
            <a:ext cx="936757" cy="936756"/>
          </a:xfrm>
          <a:custGeom>
            <a:avLst/>
            <a:gdLst>
              <a:gd name="connsiteX0" fmla="*/ 0 w 1863124"/>
              <a:gd name="connsiteY0" fmla="*/ 0 h 1863125"/>
              <a:gd name="connsiteX1" fmla="*/ 456240 w 1863124"/>
              <a:gd name="connsiteY1" fmla="*/ 0 h 1863125"/>
              <a:gd name="connsiteX2" fmla="*/ 462886 w 1863124"/>
              <a:gd name="connsiteY2" fmla="*/ 131603 h 1863125"/>
              <a:gd name="connsiteX3" fmla="*/ 1731521 w 1863124"/>
              <a:gd name="connsiteY3" fmla="*/ 1400238 h 1863125"/>
              <a:gd name="connsiteX4" fmla="*/ 1863124 w 1863124"/>
              <a:gd name="connsiteY4" fmla="*/ 1406884 h 1863125"/>
              <a:gd name="connsiteX5" fmla="*/ 1863124 w 1863124"/>
              <a:gd name="connsiteY5" fmla="*/ 1863125 h 1863125"/>
              <a:gd name="connsiteX6" fmla="*/ 1684874 w 1863124"/>
              <a:gd name="connsiteY6" fmla="*/ 1854124 h 1863125"/>
              <a:gd name="connsiteX7" fmla="*/ 9001 w 1863124"/>
              <a:gd name="connsiteY7" fmla="*/ 178251 h 1863125"/>
              <a:gd name="connsiteX8" fmla="*/ 0 w 1863124"/>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5">
                <a:moveTo>
                  <a:pt x="0" y="0"/>
                </a:moveTo>
                <a:lnTo>
                  <a:pt x="456240" y="0"/>
                </a:lnTo>
                <a:lnTo>
                  <a:pt x="462886" y="131603"/>
                </a:lnTo>
                <a:cubicBezTo>
                  <a:pt x="530818" y="800519"/>
                  <a:pt x="1062605" y="1332306"/>
                  <a:pt x="1731521" y="1400238"/>
                </a:cubicBezTo>
                <a:lnTo>
                  <a:pt x="1863124" y="1406884"/>
                </a:lnTo>
                <a:lnTo>
                  <a:pt x="1863124" y="1863125"/>
                </a:lnTo>
                <a:lnTo>
                  <a:pt x="1684874" y="1854124"/>
                </a:lnTo>
                <a:cubicBezTo>
                  <a:pt x="801234" y="1764385"/>
                  <a:pt x="98740" y="1061891"/>
                  <a:pt x="9001" y="178251"/>
                </a:cubicBez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40" name="îṣ1ídè">
            <a:extLst>
              <a:ext uri="{FF2B5EF4-FFF2-40B4-BE49-F238E27FC236}">
                <a16:creationId xmlns:a16="http://schemas.microsoft.com/office/drawing/2014/main" id="{654D43F0-8016-4792-9EF2-C35E71001ACF}"/>
              </a:ext>
            </a:extLst>
          </p:cNvPr>
          <p:cNvSpPr/>
          <p:nvPr/>
        </p:nvSpPr>
        <p:spPr>
          <a:xfrm>
            <a:off x="6107109" y="3601377"/>
            <a:ext cx="936758" cy="936756"/>
          </a:xfrm>
          <a:custGeom>
            <a:avLst/>
            <a:gdLst>
              <a:gd name="connsiteX0" fmla="*/ 1406884 w 1863126"/>
              <a:gd name="connsiteY0" fmla="*/ 0 h 1863125"/>
              <a:gd name="connsiteX1" fmla="*/ 1863126 w 1863126"/>
              <a:gd name="connsiteY1" fmla="*/ 0 h 1863125"/>
              <a:gd name="connsiteX2" fmla="*/ 1854125 w 1863126"/>
              <a:gd name="connsiteY2" fmla="*/ 178251 h 1863125"/>
              <a:gd name="connsiteX3" fmla="*/ 178252 w 1863126"/>
              <a:gd name="connsiteY3" fmla="*/ 1854124 h 1863125"/>
              <a:gd name="connsiteX4" fmla="*/ 0 w 1863126"/>
              <a:gd name="connsiteY4" fmla="*/ 1863125 h 1863125"/>
              <a:gd name="connsiteX5" fmla="*/ 0 w 1863126"/>
              <a:gd name="connsiteY5" fmla="*/ 1406884 h 1863125"/>
              <a:gd name="connsiteX6" fmla="*/ 131603 w 1863126"/>
              <a:gd name="connsiteY6" fmla="*/ 1400238 h 1863125"/>
              <a:gd name="connsiteX7" fmla="*/ 1400238 w 1863126"/>
              <a:gd name="connsiteY7" fmla="*/ 131603 h 1863125"/>
              <a:gd name="connsiteX8" fmla="*/ 1406884 w 1863126"/>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5">
                <a:moveTo>
                  <a:pt x="1406884" y="0"/>
                </a:moveTo>
                <a:lnTo>
                  <a:pt x="1863126" y="0"/>
                </a:lnTo>
                <a:lnTo>
                  <a:pt x="1854125" y="178251"/>
                </a:lnTo>
                <a:cubicBezTo>
                  <a:pt x="1764386" y="1061891"/>
                  <a:pt x="1061892" y="1764385"/>
                  <a:pt x="178252" y="1854124"/>
                </a:cubicBezTo>
                <a:lnTo>
                  <a:pt x="0" y="1863125"/>
                </a:lnTo>
                <a:lnTo>
                  <a:pt x="0" y="1406884"/>
                </a:lnTo>
                <a:lnTo>
                  <a:pt x="131603" y="1400238"/>
                </a:lnTo>
                <a:cubicBezTo>
                  <a:pt x="800519" y="1332306"/>
                  <a:pt x="1332306" y="800519"/>
                  <a:pt x="1400238" y="131603"/>
                </a:cubicBezTo>
                <a:lnTo>
                  <a:pt x="140688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41" name="í$ļíḍè">
            <a:extLst>
              <a:ext uri="{FF2B5EF4-FFF2-40B4-BE49-F238E27FC236}">
                <a16:creationId xmlns:a16="http://schemas.microsoft.com/office/drawing/2014/main" id="{A845E876-8CE5-4DBB-A6D6-26B3EDD690F1}"/>
              </a:ext>
            </a:extLst>
          </p:cNvPr>
          <p:cNvSpPr/>
          <p:nvPr/>
        </p:nvSpPr>
        <p:spPr>
          <a:xfrm>
            <a:off x="6904378" y="3210759"/>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42" name="îśļîde">
            <a:extLst>
              <a:ext uri="{FF2B5EF4-FFF2-40B4-BE49-F238E27FC236}">
                <a16:creationId xmlns:a16="http://schemas.microsoft.com/office/drawing/2014/main" id="{84C3C0F3-5276-44ED-AA58-C5F1004AE162}"/>
              </a:ext>
            </a:extLst>
          </p:cNvPr>
          <p:cNvSpPr/>
          <p:nvPr/>
        </p:nvSpPr>
        <p:spPr>
          <a:xfrm>
            <a:off x="6911983" y="3601377"/>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46" name="îṩľídé">
            <a:extLst>
              <a:ext uri="{FF2B5EF4-FFF2-40B4-BE49-F238E27FC236}">
                <a16:creationId xmlns:a16="http://schemas.microsoft.com/office/drawing/2014/main" id="{203B033B-64BD-4F8B-8947-D5D8EE199B3D}"/>
              </a:ext>
            </a:extLst>
          </p:cNvPr>
          <p:cNvSpPr/>
          <p:nvPr/>
        </p:nvSpPr>
        <p:spPr>
          <a:xfrm>
            <a:off x="4911619" y="3601377"/>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47" name="íślidè">
            <a:extLst>
              <a:ext uri="{FF2B5EF4-FFF2-40B4-BE49-F238E27FC236}">
                <a16:creationId xmlns:a16="http://schemas.microsoft.com/office/drawing/2014/main" id="{07F1DE40-37E7-42D7-AFD8-1CAA5C9CFC09}"/>
              </a:ext>
            </a:extLst>
          </p:cNvPr>
          <p:cNvSpPr/>
          <p:nvPr/>
        </p:nvSpPr>
        <p:spPr>
          <a:xfrm>
            <a:off x="4911619" y="3210759"/>
            <a:ext cx="376824" cy="3768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55" name="íṥḷîḑè">
            <a:extLst>
              <a:ext uri="{FF2B5EF4-FFF2-40B4-BE49-F238E27FC236}">
                <a16:creationId xmlns:a16="http://schemas.microsoft.com/office/drawing/2014/main" id="{9710FCB3-8B18-459B-9502-729DC1D5A3DB}"/>
              </a:ext>
            </a:extLst>
          </p:cNvPr>
          <p:cNvSpPr/>
          <p:nvPr/>
        </p:nvSpPr>
        <p:spPr>
          <a:xfrm>
            <a:off x="5693614" y="3187881"/>
            <a:ext cx="813199" cy="813199"/>
          </a:xfrm>
          <a:prstGeom prst="ellipse">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61" name="î$ḷiḍè">
            <a:extLst>
              <a:ext uri="{FF2B5EF4-FFF2-40B4-BE49-F238E27FC236}">
                <a16:creationId xmlns:a16="http://schemas.microsoft.com/office/drawing/2014/main" id="{5E8AA7F9-CD98-410A-BEF8-A820B583A4DC}"/>
              </a:ext>
            </a:extLst>
          </p:cNvPr>
          <p:cNvSpPr/>
          <p:nvPr/>
        </p:nvSpPr>
        <p:spPr bwMode="auto">
          <a:xfrm>
            <a:off x="5509815" y="3549942"/>
            <a:ext cx="1180799" cy="31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spcBef>
                <a:spcPct val="0"/>
              </a:spcBef>
            </a:pPr>
            <a:r>
              <a:rPr lang="en-US" altLang="zh-CN" sz="1200" dirty="0" err="1">
                <a:solidFill>
                  <a:schemeClr val="bg1"/>
                </a:solidFill>
                <a:latin typeface="微软雅黑" panose="020B0503020204020204" pitchFamily="34" charset="-122"/>
                <a:ea typeface="微软雅黑" panose="020B0503020204020204" pitchFamily="34" charset="-122"/>
              </a:rPr>
              <a:t>Beyebe</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2" name="iṧliḓê">
            <a:extLst>
              <a:ext uri="{FF2B5EF4-FFF2-40B4-BE49-F238E27FC236}">
                <a16:creationId xmlns:a16="http://schemas.microsoft.com/office/drawing/2014/main" id="{93A97CED-FAA9-4A7C-BC11-354FCC06B042}"/>
              </a:ext>
            </a:extLst>
          </p:cNvPr>
          <p:cNvSpPr txBox="1"/>
          <p:nvPr/>
        </p:nvSpPr>
        <p:spPr bwMode="auto">
          <a:xfrm>
            <a:off x="5509813" y="3327174"/>
            <a:ext cx="1180800" cy="2227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rPr>
              <a:t>比一比</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7" name="îṡḻïḍè">
            <a:extLst>
              <a:ext uri="{FF2B5EF4-FFF2-40B4-BE49-F238E27FC236}">
                <a16:creationId xmlns:a16="http://schemas.microsoft.com/office/drawing/2014/main" id="{CC8EF2B4-3E88-43A8-9DD5-CF05D43AA8FC}"/>
              </a:ext>
            </a:extLst>
          </p:cNvPr>
          <p:cNvSpPr/>
          <p:nvPr/>
        </p:nvSpPr>
        <p:spPr bwMode="auto">
          <a:xfrm>
            <a:off x="6974742" y="3285606"/>
            <a:ext cx="236097" cy="227131"/>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lumMod val="95000"/>
            </a:schemeClr>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iŝlidé">
            <a:extLst>
              <a:ext uri="{FF2B5EF4-FFF2-40B4-BE49-F238E27FC236}">
                <a16:creationId xmlns:a16="http://schemas.microsoft.com/office/drawing/2014/main" id="{9A1B2520-D0CC-484C-BD1C-C9C5A0F9B82B}"/>
              </a:ext>
            </a:extLst>
          </p:cNvPr>
          <p:cNvSpPr/>
          <p:nvPr/>
        </p:nvSpPr>
        <p:spPr bwMode="auto">
          <a:xfrm>
            <a:off x="4990116" y="3680079"/>
            <a:ext cx="219829" cy="21941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lumMod val="95000"/>
            </a:schemeClr>
          </a:solidFill>
          <a:ln>
            <a:noFill/>
          </a:ln>
        </p:spPr>
        <p:txBody>
          <a:bodyPr wrap="square" lIns="91440" tIns="45720" rIns="91440" bIns="45720">
            <a:normAutofit fontScale="55000" lnSpcReduction="20000"/>
          </a:bodyPr>
          <a:lstStyle/>
          <a:p>
            <a:endParaRPr lang="zh-CN" altLang="en-US">
              <a:latin typeface="微软雅黑" panose="020B0503020204020204" pitchFamily="34" charset="-122"/>
              <a:ea typeface="微软雅黑" panose="020B0503020204020204" pitchFamily="34" charset="-122"/>
            </a:endParaRPr>
          </a:p>
        </p:txBody>
      </p:sp>
      <p:sp>
        <p:nvSpPr>
          <p:cNvPr id="59" name="íśļídé">
            <a:extLst>
              <a:ext uri="{FF2B5EF4-FFF2-40B4-BE49-F238E27FC236}">
                <a16:creationId xmlns:a16="http://schemas.microsoft.com/office/drawing/2014/main" id="{AB26724C-37A5-4BC4-A474-174F9B3A1FF2}"/>
              </a:ext>
            </a:extLst>
          </p:cNvPr>
          <p:cNvSpPr/>
          <p:nvPr/>
        </p:nvSpPr>
        <p:spPr bwMode="auto">
          <a:xfrm>
            <a:off x="6972316" y="3658058"/>
            <a:ext cx="256157" cy="263462"/>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lumMod val="95000"/>
            </a:schemeClr>
          </a:solidFill>
          <a:ln>
            <a:noFill/>
          </a:ln>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微软雅黑" panose="020B0503020204020204" pitchFamily="34" charset="-122"/>
              <a:ea typeface="微软雅黑" panose="020B0503020204020204" pitchFamily="34" charset="-122"/>
            </a:endParaRPr>
          </a:p>
        </p:txBody>
      </p:sp>
      <p:sp>
        <p:nvSpPr>
          <p:cNvPr id="60" name="iṣļïḑé">
            <a:extLst>
              <a:ext uri="{FF2B5EF4-FFF2-40B4-BE49-F238E27FC236}">
                <a16:creationId xmlns:a16="http://schemas.microsoft.com/office/drawing/2014/main" id="{83B214DE-27B1-4688-A350-C52EF2D7817E}"/>
              </a:ext>
            </a:extLst>
          </p:cNvPr>
          <p:cNvSpPr/>
          <p:nvPr/>
        </p:nvSpPr>
        <p:spPr bwMode="auto">
          <a:xfrm>
            <a:off x="4992325" y="3295589"/>
            <a:ext cx="215411" cy="207165"/>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bg1">
              <a:lumMod val="95000"/>
            </a:schemeClr>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67" name="îšľïḑé">
            <a:extLst>
              <a:ext uri="{FF2B5EF4-FFF2-40B4-BE49-F238E27FC236}">
                <a16:creationId xmlns:a16="http://schemas.microsoft.com/office/drawing/2014/main" id="{BEED6F01-590D-450C-8E3F-E072028195B3}"/>
              </a:ext>
            </a:extLst>
          </p:cNvPr>
          <p:cNvSpPr/>
          <p:nvPr/>
        </p:nvSpPr>
        <p:spPr bwMode="auto">
          <a:xfrm>
            <a:off x="7898852" y="2335071"/>
            <a:ext cx="1605846"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分布式计算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内存计算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流计算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图计算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îšḻídé">
            <a:extLst>
              <a:ext uri="{FF2B5EF4-FFF2-40B4-BE49-F238E27FC236}">
                <a16:creationId xmlns:a16="http://schemas.microsoft.com/office/drawing/2014/main" id="{9B63C879-B92E-447C-9FD1-7F07687EABA0}"/>
              </a:ext>
            </a:extLst>
          </p:cNvPr>
          <p:cNvSpPr txBox="1"/>
          <p:nvPr/>
        </p:nvSpPr>
        <p:spPr bwMode="auto">
          <a:xfrm>
            <a:off x="7898852" y="1947473"/>
            <a:ext cx="1605846"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计算引擎</a:t>
            </a:r>
            <a:endParaRPr lang="en-US" altLang="zh-CN" b="1" dirty="0">
              <a:solidFill>
                <a:schemeClr val="accent1"/>
              </a:solidFill>
            </a:endParaRPr>
          </a:p>
        </p:txBody>
      </p:sp>
      <p:cxnSp>
        <p:nvCxnSpPr>
          <p:cNvPr id="54" name="直接连接符 53">
            <a:extLst>
              <a:ext uri="{FF2B5EF4-FFF2-40B4-BE49-F238E27FC236}">
                <a16:creationId xmlns:a16="http://schemas.microsoft.com/office/drawing/2014/main" id="{FACC7634-011F-49EB-901C-3BEC914F08C1}"/>
              </a:ext>
            </a:extLst>
          </p:cNvPr>
          <p:cNvCxnSpPr>
            <a:cxnSpLocks/>
          </p:cNvCxnSpPr>
          <p:nvPr/>
        </p:nvCxnSpPr>
        <p:spPr>
          <a:xfrm>
            <a:off x="7874071" y="3594480"/>
            <a:ext cx="26511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圆: 空心 86">
            <a:extLst>
              <a:ext uri="{FF2B5EF4-FFF2-40B4-BE49-F238E27FC236}">
                <a16:creationId xmlns:a16="http://schemas.microsoft.com/office/drawing/2014/main" id="{270A6ABB-BD89-4DEC-8E92-BD32146828D7}"/>
              </a:ext>
            </a:extLst>
          </p:cNvPr>
          <p:cNvSpPr/>
          <p:nvPr/>
        </p:nvSpPr>
        <p:spPr>
          <a:xfrm flipH="1">
            <a:off x="7766254" y="352818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88" name="îšľïḑé">
            <a:extLst>
              <a:ext uri="{FF2B5EF4-FFF2-40B4-BE49-F238E27FC236}">
                <a16:creationId xmlns:a16="http://schemas.microsoft.com/office/drawing/2014/main" id="{5B4D7912-2851-42CD-98AF-FEB04743D355}"/>
              </a:ext>
            </a:extLst>
          </p:cNvPr>
          <p:cNvSpPr/>
          <p:nvPr/>
        </p:nvSpPr>
        <p:spPr bwMode="auto">
          <a:xfrm>
            <a:off x="7898852" y="4231491"/>
            <a:ext cx="1605846"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自然语言处理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人工智能模块</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卷积神经网络</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机器学习算法库</a:t>
            </a:r>
          </a:p>
        </p:txBody>
      </p:sp>
      <p:sp>
        <p:nvSpPr>
          <p:cNvPr id="89" name="îšḻídé">
            <a:extLst>
              <a:ext uri="{FF2B5EF4-FFF2-40B4-BE49-F238E27FC236}">
                <a16:creationId xmlns:a16="http://schemas.microsoft.com/office/drawing/2014/main" id="{BAB28DC2-9636-4AAB-A23F-74AF02B7F449}"/>
              </a:ext>
            </a:extLst>
          </p:cNvPr>
          <p:cNvSpPr txBox="1"/>
          <p:nvPr/>
        </p:nvSpPr>
        <p:spPr bwMode="auto">
          <a:xfrm>
            <a:off x="7898852" y="3843893"/>
            <a:ext cx="1605846"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人工智能</a:t>
            </a:r>
          </a:p>
        </p:txBody>
      </p:sp>
      <p:sp>
        <p:nvSpPr>
          <p:cNvPr id="63" name="í$ļïḑê">
            <a:extLst>
              <a:ext uri="{FF2B5EF4-FFF2-40B4-BE49-F238E27FC236}">
                <a16:creationId xmlns:a16="http://schemas.microsoft.com/office/drawing/2014/main" id="{6E13721B-73AA-4669-9F30-8E22D02649F2}"/>
              </a:ext>
            </a:extLst>
          </p:cNvPr>
          <p:cNvSpPr/>
          <p:nvPr/>
        </p:nvSpPr>
        <p:spPr bwMode="auto">
          <a:xfrm>
            <a:off x="2688766" y="2335071"/>
            <a:ext cx="1607434"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数据抽取</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图像识别</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变身术</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中英文混合搜索</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íṥlîḓe">
            <a:extLst>
              <a:ext uri="{FF2B5EF4-FFF2-40B4-BE49-F238E27FC236}">
                <a16:creationId xmlns:a16="http://schemas.microsoft.com/office/drawing/2014/main" id="{0E110C11-197F-45CD-AA1F-36AEEFEBB0A1}"/>
              </a:ext>
            </a:extLst>
          </p:cNvPr>
          <p:cNvSpPr txBox="1"/>
          <p:nvPr/>
        </p:nvSpPr>
        <p:spPr bwMode="auto">
          <a:xfrm>
            <a:off x="2688766" y="1947473"/>
            <a:ext cx="1607434"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数据采集</a:t>
            </a:r>
          </a:p>
        </p:txBody>
      </p:sp>
      <p:cxnSp>
        <p:nvCxnSpPr>
          <p:cNvPr id="85" name="直接连接符 84">
            <a:extLst>
              <a:ext uri="{FF2B5EF4-FFF2-40B4-BE49-F238E27FC236}">
                <a16:creationId xmlns:a16="http://schemas.microsoft.com/office/drawing/2014/main" id="{00FD75BA-C9C1-4E40-AC3C-116485CB7F2B}"/>
              </a:ext>
            </a:extLst>
          </p:cNvPr>
          <p:cNvCxnSpPr>
            <a:cxnSpLocks/>
          </p:cNvCxnSpPr>
          <p:nvPr/>
        </p:nvCxnSpPr>
        <p:spPr>
          <a:xfrm>
            <a:off x="1666805" y="3582646"/>
            <a:ext cx="26511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圆: 空心 85">
            <a:extLst>
              <a:ext uri="{FF2B5EF4-FFF2-40B4-BE49-F238E27FC236}">
                <a16:creationId xmlns:a16="http://schemas.microsoft.com/office/drawing/2014/main" id="{7886A21B-6FA4-4382-97A4-0F1D6ADAC92C}"/>
              </a:ext>
            </a:extLst>
          </p:cNvPr>
          <p:cNvSpPr/>
          <p:nvPr/>
        </p:nvSpPr>
        <p:spPr>
          <a:xfrm flipH="1">
            <a:off x="4301574" y="3528181"/>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90" name="í$ļïḑê">
            <a:extLst>
              <a:ext uri="{FF2B5EF4-FFF2-40B4-BE49-F238E27FC236}">
                <a16:creationId xmlns:a16="http://schemas.microsoft.com/office/drawing/2014/main" id="{18FEAD35-B692-4484-B4DD-2925978E9522}"/>
              </a:ext>
            </a:extLst>
          </p:cNvPr>
          <p:cNvSpPr/>
          <p:nvPr/>
        </p:nvSpPr>
        <p:spPr bwMode="auto">
          <a:xfrm>
            <a:off x="2688766" y="4231491"/>
            <a:ext cx="1607434"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聚类</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分析</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关联</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预测</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íṥlîḓe">
            <a:extLst>
              <a:ext uri="{FF2B5EF4-FFF2-40B4-BE49-F238E27FC236}">
                <a16:creationId xmlns:a16="http://schemas.microsoft.com/office/drawing/2014/main" id="{85B85ED9-6485-41C7-948B-B173DD524C6D}"/>
              </a:ext>
            </a:extLst>
          </p:cNvPr>
          <p:cNvSpPr txBox="1"/>
          <p:nvPr/>
        </p:nvSpPr>
        <p:spPr bwMode="auto">
          <a:xfrm>
            <a:off x="2688766" y="3843893"/>
            <a:ext cx="1607434" cy="387597"/>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b="1" dirty="0">
                <a:solidFill>
                  <a:schemeClr val="accent1"/>
                </a:solidFill>
              </a:rPr>
              <a:t>数据挖掘</a:t>
            </a:r>
          </a:p>
        </p:txBody>
      </p:sp>
    </p:spTree>
    <p:extLst>
      <p:ext uri="{BB962C8B-B14F-4D97-AF65-F5344CB8AC3E}">
        <p14:creationId xmlns:p14="http://schemas.microsoft.com/office/powerpoint/2010/main" val="53054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我们的竞争优势</a:t>
            </a:r>
          </a:p>
        </p:txBody>
      </p:sp>
      <p:sp>
        <p:nvSpPr>
          <p:cNvPr id="14" name="í$ļïḑê">
            <a:extLst>
              <a:ext uri="{FF2B5EF4-FFF2-40B4-BE49-F238E27FC236}">
                <a16:creationId xmlns:a16="http://schemas.microsoft.com/office/drawing/2014/main" id="{7F7FBFFE-0A67-4085-BA13-7698F755AD62}"/>
              </a:ext>
            </a:extLst>
          </p:cNvPr>
          <p:cNvSpPr/>
          <p:nvPr/>
        </p:nvSpPr>
        <p:spPr bwMode="auto">
          <a:xfrm>
            <a:off x="1733974"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外部大数据收集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全渠道数据融合</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数据价值提升</a:t>
            </a:r>
          </a:p>
        </p:txBody>
      </p:sp>
      <p:sp>
        <p:nvSpPr>
          <p:cNvPr id="15" name="íṥlîḓe">
            <a:extLst>
              <a:ext uri="{FF2B5EF4-FFF2-40B4-BE49-F238E27FC236}">
                <a16:creationId xmlns:a16="http://schemas.microsoft.com/office/drawing/2014/main" id="{D0E08837-290C-4811-BB6A-0268C196F791}"/>
              </a:ext>
            </a:extLst>
          </p:cNvPr>
          <p:cNvSpPr txBox="1"/>
          <p:nvPr/>
        </p:nvSpPr>
        <p:spPr bwMode="auto">
          <a:xfrm>
            <a:off x="1733974"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t>分布式数据整合能力</a:t>
            </a:r>
          </a:p>
        </p:txBody>
      </p:sp>
      <p:sp>
        <p:nvSpPr>
          <p:cNvPr id="76" name="任意多边形: 形状 75">
            <a:extLst>
              <a:ext uri="{FF2B5EF4-FFF2-40B4-BE49-F238E27FC236}">
                <a16:creationId xmlns:a16="http://schemas.microsoft.com/office/drawing/2014/main" id="{680B8DD1-D266-4227-8F0B-E032A166DE7E}"/>
              </a:ext>
            </a:extLst>
          </p:cNvPr>
          <p:cNvSpPr/>
          <p:nvPr/>
        </p:nvSpPr>
        <p:spPr bwMode="auto">
          <a:xfrm>
            <a:off x="2428751"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0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3" y="31214"/>
                  <a:pt x="505786" y="21334"/>
                  <a:pt x="582918" y="4413"/>
                </a:cubicBezTo>
                <a:lnTo>
                  <a:pt x="599390"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26" name="ï$liḋè">
            <a:extLst>
              <a:ext uri="{FF2B5EF4-FFF2-40B4-BE49-F238E27FC236}">
                <a16:creationId xmlns:a16="http://schemas.microsoft.com/office/drawing/2014/main" id="{D3DF183B-9624-4F50-B8E5-E2216582C223}"/>
              </a:ext>
            </a:extLst>
          </p:cNvPr>
          <p:cNvSpPr txBox="1"/>
          <p:nvPr/>
        </p:nvSpPr>
        <p:spPr>
          <a:xfrm>
            <a:off x="2420960" y="1449584"/>
            <a:ext cx="619668" cy="436158"/>
          </a:xfrm>
          <a:prstGeom prst="rect">
            <a:avLst/>
          </a:prstGeom>
          <a:noFill/>
          <a:effectLst/>
        </p:spPr>
        <p:txBody>
          <a:bodyPr wrap="none" anchor="ctr" anchorCtr="1">
            <a:noAutofit/>
          </a:bodyPr>
          <a:lstStyle/>
          <a:p>
            <a:pPr algn="ctr"/>
            <a:r>
              <a:rPr lang="id-ID" sz="3200" dirty="0">
                <a:solidFill>
                  <a:schemeClr val="accent1"/>
                </a:solidFill>
                <a:latin typeface="微软雅黑" panose="020B0503020204020204" pitchFamily="34" charset="-122"/>
                <a:ea typeface="微软雅黑" panose="020B0503020204020204" pitchFamily="34" charset="-122"/>
              </a:rPr>
              <a:t>01</a:t>
            </a:r>
          </a:p>
        </p:txBody>
      </p:sp>
      <p:sp>
        <p:nvSpPr>
          <p:cNvPr id="56" name="í$ļïḑê">
            <a:extLst>
              <a:ext uri="{FF2B5EF4-FFF2-40B4-BE49-F238E27FC236}">
                <a16:creationId xmlns:a16="http://schemas.microsoft.com/office/drawing/2014/main" id="{A90B3AD9-87BD-498F-80A8-9898FE7A44AE}"/>
              </a:ext>
            </a:extLst>
          </p:cNvPr>
          <p:cNvSpPr/>
          <p:nvPr/>
        </p:nvSpPr>
        <p:spPr bwMode="auto">
          <a:xfrm>
            <a:off x="3973889"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多年的搜索引擎技术经验</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对大量数据的索引建立有丰富的经验</a:t>
            </a:r>
          </a:p>
        </p:txBody>
      </p:sp>
      <p:sp>
        <p:nvSpPr>
          <p:cNvPr id="57" name="íṥlîḓe">
            <a:extLst>
              <a:ext uri="{FF2B5EF4-FFF2-40B4-BE49-F238E27FC236}">
                <a16:creationId xmlns:a16="http://schemas.microsoft.com/office/drawing/2014/main" id="{F638238B-DED3-4745-B698-D52AE272DD78}"/>
              </a:ext>
            </a:extLst>
          </p:cNvPr>
          <p:cNvSpPr txBox="1"/>
          <p:nvPr/>
        </p:nvSpPr>
        <p:spPr bwMode="auto">
          <a:xfrm>
            <a:off x="3973889"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t>搜索引擎技术经验</a:t>
            </a:r>
          </a:p>
        </p:txBody>
      </p:sp>
      <p:sp>
        <p:nvSpPr>
          <p:cNvPr id="77" name="任意多边形: 形状 76">
            <a:extLst>
              <a:ext uri="{FF2B5EF4-FFF2-40B4-BE49-F238E27FC236}">
                <a16:creationId xmlns:a16="http://schemas.microsoft.com/office/drawing/2014/main" id="{09769BA3-F529-4FC4-A39C-3B31B5AD29C2}"/>
              </a:ext>
            </a:extLst>
          </p:cNvPr>
          <p:cNvSpPr/>
          <p:nvPr/>
        </p:nvSpPr>
        <p:spPr bwMode="auto">
          <a:xfrm>
            <a:off x="4668666"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1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3" y="31214"/>
                  <a:pt x="505786" y="21334"/>
                  <a:pt x="582918" y="4413"/>
                </a:cubicBezTo>
                <a:lnTo>
                  <a:pt x="599391"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61" name="ï$liḋè">
            <a:extLst>
              <a:ext uri="{FF2B5EF4-FFF2-40B4-BE49-F238E27FC236}">
                <a16:creationId xmlns:a16="http://schemas.microsoft.com/office/drawing/2014/main" id="{D1313619-BED7-43DE-9E66-BD50FDC951B1}"/>
              </a:ext>
            </a:extLst>
          </p:cNvPr>
          <p:cNvSpPr txBox="1"/>
          <p:nvPr/>
        </p:nvSpPr>
        <p:spPr>
          <a:xfrm>
            <a:off x="4660875" y="1449584"/>
            <a:ext cx="619668" cy="436158"/>
          </a:xfrm>
          <a:prstGeom prst="rect">
            <a:avLst/>
          </a:prstGeom>
          <a:noFill/>
          <a:effectLst/>
        </p:spPr>
        <p:txBody>
          <a:bodyPr wrap="none" anchor="ctr" anchorCtr="1">
            <a:noAutofit/>
          </a:bodyPr>
          <a:lstStyle/>
          <a:p>
            <a:pPr algn="ctr"/>
            <a:r>
              <a:rPr lang="en-US" sz="3200" dirty="0">
                <a:solidFill>
                  <a:schemeClr val="accent1"/>
                </a:solidFill>
                <a:latin typeface="微软雅黑" panose="020B0503020204020204" pitchFamily="34" charset="-122"/>
                <a:ea typeface="微软雅黑" panose="020B0503020204020204" pitchFamily="34" charset="-122"/>
              </a:rPr>
              <a:t>02</a:t>
            </a:r>
            <a:endParaRPr lang="id-ID" sz="3200" dirty="0">
              <a:solidFill>
                <a:schemeClr val="accent1"/>
              </a:solidFill>
              <a:latin typeface="微软雅黑" panose="020B0503020204020204" pitchFamily="34" charset="-122"/>
              <a:ea typeface="微软雅黑" panose="020B0503020204020204" pitchFamily="34" charset="-122"/>
            </a:endParaRPr>
          </a:p>
        </p:txBody>
      </p:sp>
      <p:sp>
        <p:nvSpPr>
          <p:cNvPr id="63" name="í$ļïḑê">
            <a:extLst>
              <a:ext uri="{FF2B5EF4-FFF2-40B4-BE49-F238E27FC236}">
                <a16:creationId xmlns:a16="http://schemas.microsoft.com/office/drawing/2014/main" id="{D630FF9F-55C6-42C1-B47D-CDBCAA5BA318}"/>
              </a:ext>
            </a:extLst>
          </p:cNvPr>
          <p:cNvSpPr/>
          <p:nvPr/>
        </p:nvSpPr>
        <p:spPr bwMode="auto">
          <a:xfrm>
            <a:off x="6213804"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大数据云采集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分布式存储</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rPr>
              <a:t>Bbase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数据抽取</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验证码识别</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混合索引</a:t>
            </a:r>
          </a:p>
        </p:txBody>
      </p:sp>
      <p:sp>
        <p:nvSpPr>
          <p:cNvPr id="64" name="íṥlîḓe">
            <a:extLst>
              <a:ext uri="{FF2B5EF4-FFF2-40B4-BE49-F238E27FC236}">
                <a16:creationId xmlns:a16="http://schemas.microsoft.com/office/drawing/2014/main" id="{FEBC94C1-6668-4861-A3F7-8EE8C45BF7C2}"/>
              </a:ext>
            </a:extLst>
          </p:cNvPr>
          <p:cNvSpPr txBox="1"/>
          <p:nvPr/>
        </p:nvSpPr>
        <p:spPr bwMode="auto">
          <a:xfrm>
            <a:off x="6213804"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t>自有发明专利技术</a:t>
            </a:r>
          </a:p>
        </p:txBody>
      </p:sp>
      <p:sp>
        <p:nvSpPr>
          <p:cNvPr id="78" name="任意多边形: 形状 77">
            <a:extLst>
              <a:ext uri="{FF2B5EF4-FFF2-40B4-BE49-F238E27FC236}">
                <a16:creationId xmlns:a16="http://schemas.microsoft.com/office/drawing/2014/main" id="{BF6448B3-21E5-4523-B5F6-EBE11A5D524A}"/>
              </a:ext>
            </a:extLst>
          </p:cNvPr>
          <p:cNvSpPr/>
          <p:nvPr/>
        </p:nvSpPr>
        <p:spPr bwMode="auto">
          <a:xfrm>
            <a:off x="6908581"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1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3" y="31214"/>
                  <a:pt x="505786" y="21334"/>
                  <a:pt x="582918" y="4413"/>
                </a:cubicBezTo>
                <a:lnTo>
                  <a:pt x="599391"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68" name="ï$liḋè">
            <a:extLst>
              <a:ext uri="{FF2B5EF4-FFF2-40B4-BE49-F238E27FC236}">
                <a16:creationId xmlns:a16="http://schemas.microsoft.com/office/drawing/2014/main" id="{72FFF660-2A16-485D-AA81-F894ACDE0D0F}"/>
              </a:ext>
            </a:extLst>
          </p:cNvPr>
          <p:cNvSpPr txBox="1"/>
          <p:nvPr/>
        </p:nvSpPr>
        <p:spPr>
          <a:xfrm>
            <a:off x="6900790" y="1449584"/>
            <a:ext cx="619668" cy="436158"/>
          </a:xfrm>
          <a:prstGeom prst="rect">
            <a:avLst/>
          </a:prstGeom>
          <a:noFill/>
          <a:effectLst/>
        </p:spPr>
        <p:txBody>
          <a:bodyPr wrap="none" anchor="ctr" anchorCtr="1">
            <a:noAutofit/>
          </a:bodyPr>
          <a:lstStyle/>
          <a:p>
            <a:pPr algn="ctr"/>
            <a:r>
              <a:rPr lang="en-US" sz="3200" dirty="0">
                <a:solidFill>
                  <a:schemeClr val="accent1"/>
                </a:solidFill>
                <a:latin typeface="微软雅黑" panose="020B0503020204020204" pitchFamily="34" charset="-122"/>
                <a:ea typeface="微软雅黑" panose="020B0503020204020204" pitchFamily="34" charset="-122"/>
              </a:rPr>
              <a:t>0</a:t>
            </a:r>
            <a:r>
              <a:rPr lang="en-US" altLang="zh-CN" sz="3200" dirty="0">
                <a:solidFill>
                  <a:schemeClr val="accent1"/>
                </a:solidFill>
                <a:latin typeface="微软雅黑" panose="020B0503020204020204" pitchFamily="34" charset="-122"/>
                <a:ea typeface="微软雅黑" panose="020B0503020204020204" pitchFamily="34" charset="-122"/>
              </a:rPr>
              <a:t>3</a:t>
            </a:r>
            <a:endParaRPr lang="id-ID" sz="3200" dirty="0">
              <a:solidFill>
                <a:schemeClr val="accent1"/>
              </a:solidFill>
              <a:latin typeface="微软雅黑" panose="020B0503020204020204" pitchFamily="34" charset="-122"/>
              <a:ea typeface="微软雅黑" panose="020B0503020204020204" pitchFamily="34" charset="-122"/>
            </a:endParaRPr>
          </a:p>
        </p:txBody>
      </p:sp>
      <p:sp>
        <p:nvSpPr>
          <p:cNvPr id="70" name="í$ļïḑê">
            <a:extLst>
              <a:ext uri="{FF2B5EF4-FFF2-40B4-BE49-F238E27FC236}">
                <a16:creationId xmlns:a16="http://schemas.microsoft.com/office/drawing/2014/main" id="{61CAF43A-9E5F-443B-A90E-A3BC1CB41EE7}"/>
              </a:ext>
            </a:extLst>
          </p:cNvPr>
          <p:cNvSpPr/>
          <p:nvPr/>
        </p:nvSpPr>
        <p:spPr bwMode="auto">
          <a:xfrm>
            <a:off x="8453719" y="3316683"/>
            <a:ext cx="2004308" cy="16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45720" rIns="7200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卷积神经算法（图片识别）</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随机深林算法（自动打分）</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贝叶斯模型（水果店筛选）</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隐马尔科夫模型（负面舆情消息）</a:t>
            </a:r>
          </a:p>
          <a:p>
            <a:pPr marL="171450" indent="-171450">
              <a:lnSpc>
                <a:spcPct val="12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支持向量回归（销量预测）</a:t>
            </a:r>
          </a:p>
        </p:txBody>
      </p:sp>
      <p:sp>
        <p:nvSpPr>
          <p:cNvPr id="71" name="íṥlîḓe">
            <a:extLst>
              <a:ext uri="{FF2B5EF4-FFF2-40B4-BE49-F238E27FC236}">
                <a16:creationId xmlns:a16="http://schemas.microsoft.com/office/drawing/2014/main" id="{B84304F8-A4E2-4D98-85BE-57D1FDD791EE}"/>
              </a:ext>
            </a:extLst>
          </p:cNvPr>
          <p:cNvSpPr txBox="1"/>
          <p:nvPr/>
        </p:nvSpPr>
        <p:spPr bwMode="auto">
          <a:xfrm>
            <a:off x="8453719" y="2759157"/>
            <a:ext cx="2004308" cy="387597"/>
          </a:xfrm>
          <a:prstGeom prst="roundRect">
            <a:avLst/>
          </a:prstGeom>
          <a:solidFill>
            <a:schemeClr val="tx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0" dirty="0"/>
              <a:t>AI</a:t>
            </a:r>
            <a:r>
              <a:rPr lang="zh-CN" altLang="en-US" b="0" dirty="0"/>
              <a:t>智能训练和应用</a:t>
            </a:r>
          </a:p>
        </p:txBody>
      </p:sp>
      <p:sp>
        <p:nvSpPr>
          <p:cNvPr id="79" name="任意多边形: 形状 78">
            <a:extLst>
              <a:ext uri="{FF2B5EF4-FFF2-40B4-BE49-F238E27FC236}">
                <a16:creationId xmlns:a16="http://schemas.microsoft.com/office/drawing/2014/main" id="{98D33395-1999-40D1-B81A-9CC1880A45F7}"/>
              </a:ext>
            </a:extLst>
          </p:cNvPr>
          <p:cNvSpPr/>
          <p:nvPr/>
        </p:nvSpPr>
        <p:spPr bwMode="auto">
          <a:xfrm>
            <a:off x="9148496" y="2060992"/>
            <a:ext cx="625424" cy="382276"/>
          </a:xfrm>
          <a:custGeom>
            <a:avLst/>
            <a:gdLst>
              <a:gd name="connsiteX0" fmla="*/ 22823 w 625424"/>
              <a:gd name="connsiteY0" fmla="*/ 0 h 382276"/>
              <a:gd name="connsiteX1" fmla="*/ 26034 w 625424"/>
              <a:gd name="connsiteY1" fmla="*/ 0 h 382276"/>
              <a:gd name="connsiteX2" fmla="*/ 42506 w 625424"/>
              <a:gd name="connsiteY2" fmla="*/ 4413 h 382276"/>
              <a:gd name="connsiteX3" fmla="*/ 312712 w 625424"/>
              <a:gd name="connsiteY3" fmla="*/ 31214 h 382276"/>
              <a:gd name="connsiteX4" fmla="*/ 582918 w 625424"/>
              <a:gd name="connsiteY4" fmla="*/ 4413 h 382276"/>
              <a:gd name="connsiteX5" fmla="*/ 599390 w 625424"/>
              <a:gd name="connsiteY5" fmla="*/ 0 h 382276"/>
              <a:gd name="connsiteX6" fmla="*/ 607006 w 625424"/>
              <a:gd name="connsiteY6" fmla="*/ 0 h 382276"/>
              <a:gd name="connsiteX7" fmla="*/ 625424 w 625424"/>
              <a:gd name="connsiteY7" fmla="*/ 2570 h 382276"/>
              <a:gd name="connsiteX8" fmla="*/ 312712 w 625424"/>
              <a:gd name="connsiteY8" fmla="*/ 382276 h 382276"/>
              <a:gd name="connsiteX9" fmla="*/ 0 w 625424"/>
              <a:gd name="connsiteY9" fmla="*/ 2570 h 3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424" h="382276">
                <a:moveTo>
                  <a:pt x="22823" y="0"/>
                </a:moveTo>
                <a:lnTo>
                  <a:pt x="26034" y="0"/>
                </a:lnTo>
                <a:lnTo>
                  <a:pt x="42506" y="4413"/>
                </a:lnTo>
                <a:cubicBezTo>
                  <a:pt x="119638" y="21334"/>
                  <a:pt x="212622" y="31214"/>
                  <a:pt x="312712" y="31214"/>
                </a:cubicBezTo>
                <a:cubicBezTo>
                  <a:pt x="412802" y="31214"/>
                  <a:pt x="505786" y="21334"/>
                  <a:pt x="582918" y="4413"/>
                </a:cubicBezTo>
                <a:lnTo>
                  <a:pt x="599390" y="0"/>
                </a:lnTo>
                <a:lnTo>
                  <a:pt x="607006" y="0"/>
                </a:lnTo>
                <a:lnTo>
                  <a:pt x="625424" y="2570"/>
                </a:lnTo>
                <a:lnTo>
                  <a:pt x="312712" y="382276"/>
                </a:lnTo>
                <a:lnTo>
                  <a:pt x="0" y="2570"/>
                </a:lnTo>
                <a:close/>
              </a:path>
            </a:pathLst>
          </a:custGeom>
          <a:solidFill>
            <a:schemeClr val="bg1">
              <a:lumMod val="85000"/>
            </a:schemeClr>
          </a:solidFill>
          <a:ln>
            <a:noFill/>
          </a:ln>
        </p:spPr>
        <p:txBody>
          <a:bodyPr wrap="square" anchor="ctr">
            <a:noAutofit/>
          </a:bodyPr>
          <a:lstStyle/>
          <a:p>
            <a:pPr algn="ctr"/>
            <a:endParaRPr/>
          </a:p>
        </p:txBody>
      </p:sp>
      <p:sp>
        <p:nvSpPr>
          <p:cNvPr id="75" name="ï$liḋè">
            <a:extLst>
              <a:ext uri="{FF2B5EF4-FFF2-40B4-BE49-F238E27FC236}">
                <a16:creationId xmlns:a16="http://schemas.microsoft.com/office/drawing/2014/main" id="{07746532-835A-4598-B176-D4182C406A80}"/>
              </a:ext>
            </a:extLst>
          </p:cNvPr>
          <p:cNvSpPr txBox="1"/>
          <p:nvPr/>
        </p:nvSpPr>
        <p:spPr>
          <a:xfrm>
            <a:off x="9140705" y="1449584"/>
            <a:ext cx="619668" cy="436158"/>
          </a:xfrm>
          <a:prstGeom prst="rect">
            <a:avLst/>
          </a:prstGeom>
          <a:noFill/>
          <a:effectLst/>
        </p:spPr>
        <p:txBody>
          <a:bodyPr wrap="none" anchor="ctr" anchorCtr="1">
            <a:noAutofit/>
          </a:bodyPr>
          <a:lstStyle/>
          <a:p>
            <a:pPr algn="ctr"/>
            <a:r>
              <a:rPr lang="en-US" sz="3200" dirty="0">
                <a:solidFill>
                  <a:schemeClr val="accent1"/>
                </a:solidFill>
                <a:latin typeface="微软雅黑" panose="020B0503020204020204" pitchFamily="34" charset="-122"/>
                <a:ea typeface="微软雅黑" panose="020B0503020204020204" pitchFamily="34" charset="-122"/>
              </a:rPr>
              <a:t>0</a:t>
            </a:r>
            <a:r>
              <a:rPr lang="en-US" altLang="zh-CN" sz="3200" dirty="0">
                <a:solidFill>
                  <a:schemeClr val="accent1"/>
                </a:solidFill>
                <a:latin typeface="微软雅黑" panose="020B0503020204020204" pitchFamily="34" charset="-122"/>
                <a:ea typeface="微软雅黑" panose="020B0503020204020204" pitchFamily="34" charset="-122"/>
              </a:rPr>
              <a:t>4</a:t>
            </a:r>
            <a:endParaRPr lang="id-ID" sz="3200" dirty="0">
              <a:solidFill>
                <a:schemeClr val="accent1"/>
              </a:solidFill>
              <a:latin typeface="微软雅黑" panose="020B0503020204020204" pitchFamily="34" charset="-122"/>
              <a:ea typeface="微软雅黑" panose="020B0503020204020204" pitchFamily="34" charset="-122"/>
            </a:endParaRPr>
          </a:p>
        </p:txBody>
      </p:sp>
      <p:graphicFrame>
        <p:nvGraphicFramePr>
          <p:cNvPr id="80" name="图示 79">
            <a:extLst>
              <a:ext uri="{FF2B5EF4-FFF2-40B4-BE49-F238E27FC236}">
                <a16:creationId xmlns:a16="http://schemas.microsoft.com/office/drawing/2014/main" id="{017BC37A-332A-477D-9302-225B46B7DF76}"/>
              </a:ext>
            </a:extLst>
          </p:cNvPr>
          <p:cNvGraphicFramePr/>
          <p:nvPr>
            <p:extLst>
              <p:ext uri="{D42A27DB-BD31-4B8C-83A1-F6EECF244321}">
                <p14:modId xmlns:p14="http://schemas.microsoft.com/office/powerpoint/2010/main" val="2489725577"/>
              </p:ext>
            </p:extLst>
          </p:nvPr>
        </p:nvGraphicFramePr>
        <p:xfrm>
          <a:off x="2032000" y="5329742"/>
          <a:ext cx="8128000" cy="36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23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成功案例</a:t>
            </a:r>
          </a:p>
        </p:txBody>
      </p:sp>
      <p:sp>
        <p:nvSpPr>
          <p:cNvPr id="3" name="任意多边形: 形状 2">
            <a:extLst>
              <a:ext uri="{FF2B5EF4-FFF2-40B4-BE49-F238E27FC236}">
                <a16:creationId xmlns:a16="http://schemas.microsoft.com/office/drawing/2014/main" id="{5C042F30-DB38-4AFC-A64F-AC927C596DF3}"/>
              </a:ext>
            </a:extLst>
          </p:cNvPr>
          <p:cNvSpPr/>
          <p:nvPr/>
        </p:nvSpPr>
        <p:spPr>
          <a:xfrm>
            <a:off x="5583723" y="1226128"/>
            <a:ext cx="632350" cy="632350"/>
          </a:xfrm>
          <a:custGeom>
            <a:avLst/>
            <a:gdLst>
              <a:gd name="connsiteX0" fmla="*/ 1179309 w 1538298"/>
              <a:gd name="connsiteY0" fmla="*/ 1285807 h 1538298"/>
              <a:gd name="connsiteX1" fmla="*/ 1254667 w 1538298"/>
              <a:gd name="connsiteY1" fmla="*/ 1361165 h 1538298"/>
              <a:gd name="connsiteX2" fmla="*/ 1199187 w 1538298"/>
              <a:gd name="connsiteY2" fmla="*/ 1406939 h 1538298"/>
              <a:gd name="connsiteX3" fmla="*/ 769149 w 1538298"/>
              <a:gd name="connsiteY3" fmla="*/ 1538298 h 1538298"/>
              <a:gd name="connsiteX4" fmla="*/ 339111 w 1538298"/>
              <a:gd name="connsiteY4" fmla="*/ 1406939 h 1538298"/>
              <a:gd name="connsiteX5" fmla="*/ 294086 w 1538298"/>
              <a:gd name="connsiteY5" fmla="*/ 1369790 h 1538298"/>
              <a:gd name="connsiteX6" fmla="*/ 369444 w 1538298"/>
              <a:gd name="connsiteY6" fmla="*/ 1294432 h 1538298"/>
              <a:gd name="connsiteX7" fmla="*/ 398696 w 1538298"/>
              <a:gd name="connsiteY7" fmla="*/ 1318568 h 1538298"/>
              <a:gd name="connsiteX8" fmla="*/ 769149 w 1538298"/>
              <a:gd name="connsiteY8" fmla="*/ 1431725 h 1538298"/>
              <a:gd name="connsiteX9" fmla="*/ 1139602 w 1538298"/>
              <a:gd name="connsiteY9" fmla="*/ 1318568 h 1538298"/>
              <a:gd name="connsiteX10" fmla="*/ 1369790 w 1538298"/>
              <a:gd name="connsiteY10" fmla="*/ 294086 h 1538298"/>
              <a:gd name="connsiteX11" fmla="*/ 1406939 w 1538298"/>
              <a:gd name="connsiteY11" fmla="*/ 339111 h 1538298"/>
              <a:gd name="connsiteX12" fmla="*/ 1538298 w 1538298"/>
              <a:gd name="connsiteY12" fmla="*/ 769149 h 1538298"/>
              <a:gd name="connsiteX13" fmla="*/ 1406939 w 1538298"/>
              <a:gd name="connsiteY13" fmla="*/ 1199188 h 1538298"/>
              <a:gd name="connsiteX14" fmla="*/ 1369790 w 1538298"/>
              <a:gd name="connsiteY14" fmla="*/ 1244212 h 1538298"/>
              <a:gd name="connsiteX15" fmla="*/ 1294432 w 1538298"/>
              <a:gd name="connsiteY15" fmla="*/ 1168854 h 1538298"/>
              <a:gd name="connsiteX16" fmla="*/ 1318568 w 1538298"/>
              <a:gd name="connsiteY16" fmla="*/ 1139602 h 1538298"/>
              <a:gd name="connsiteX17" fmla="*/ 1431725 w 1538298"/>
              <a:gd name="connsiteY17" fmla="*/ 769149 h 1538298"/>
              <a:gd name="connsiteX18" fmla="*/ 1318568 w 1538298"/>
              <a:gd name="connsiteY18" fmla="*/ 398696 h 1538298"/>
              <a:gd name="connsiteX19" fmla="*/ 1294432 w 1538298"/>
              <a:gd name="connsiteY19" fmla="*/ 369444 h 1538298"/>
              <a:gd name="connsiteX20" fmla="*/ 177133 w 1538298"/>
              <a:gd name="connsiteY20" fmla="*/ 283631 h 1538298"/>
              <a:gd name="connsiteX21" fmla="*/ 252492 w 1538298"/>
              <a:gd name="connsiteY21" fmla="*/ 358990 h 1538298"/>
              <a:gd name="connsiteX22" fmla="*/ 219731 w 1538298"/>
              <a:gd name="connsiteY22" fmla="*/ 398696 h 1538298"/>
              <a:gd name="connsiteX23" fmla="*/ 106573 w 1538298"/>
              <a:gd name="connsiteY23" fmla="*/ 769149 h 1538298"/>
              <a:gd name="connsiteX24" fmla="*/ 219731 w 1538298"/>
              <a:gd name="connsiteY24" fmla="*/ 1139602 h 1538298"/>
              <a:gd name="connsiteX25" fmla="*/ 252492 w 1538298"/>
              <a:gd name="connsiteY25" fmla="*/ 1179309 h 1538298"/>
              <a:gd name="connsiteX26" fmla="*/ 177133 w 1538298"/>
              <a:gd name="connsiteY26" fmla="*/ 1254667 h 1538298"/>
              <a:gd name="connsiteX27" fmla="*/ 131359 w 1538298"/>
              <a:gd name="connsiteY27" fmla="*/ 1199188 h 1538298"/>
              <a:gd name="connsiteX28" fmla="*/ 0 w 1538298"/>
              <a:gd name="connsiteY28" fmla="*/ 769149 h 1538298"/>
              <a:gd name="connsiteX29" fmla="*/ 131359 w 1538298"/>
              <a:gd name="connsiteY29" fmla="*/ 339111 h 1538298"/>
              <a:gd name="connsiteX30" fmla="*/ 769149 w 1538298"/>
              <a:gd name="connsiteY30" fmla="*/ 0 h 1538298"/>
              <a:gd name="connsiteX31" fmla="*/ 1199187 w 1538298"/>
              <a:gd name="connsiteY31" fmla="*/ 131359 h 1538298"/>
              <a:gd name="connsiteX32" fmla="*/ 1254667 w 1538298"/>
              <a:gd name="connsiteY32" fmla="*/ 177133 h 1538298"/>
              <a:gd name="connsiteX33" fmla="*/ 1179309 w 1538298"/>
              <a:gd name="connsiteY33" fmla="*/ 252492 h 1538298"/>
              <a:gd name="connsiteX34" fmla="*/ 1139602 w 1538298"/>
              <a:gd name="connsiteY34" fmla="*/ 219731 h 1538298"/>
              <a:gd name="connsiteX35" fmla="*/ 769149 w 1538298"/>
              <a:gd name="connsiteY35" fmla="*/ 106573 h 1538298"/>
              <a:gd name="connsiteX36" fmla="*/ 398696 w 1538298"/>
              <a:gd name="connsiteY36" fmla="*/ 219731 h 1538298"/>
              <a:gd name="connsiteX37" fmla="*/ 369444 w 1538298"/>
              <a:gd name="connsiteY37" fmla="*/ 243866 h 1538298"/>
              <a:gd name="connsiteX38" fmla="*/ 294086 w 1538298"/>
              <a:gd name="connsiteY38" fmla="*/ 168508 h 1538298"/>
              <a:gd name="connsiteX39" fmla="*/ 339111 w 1538298"/>
              <a:gd name="connsiteY39" fmla="*/ 131359 h 1538298"/>
              <a:gd name="connsiteX40" fmla="*/ 769149 w 1538298"/>
              <a:gd name="connsiteY40" fmla="*/ 0 h 1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38298" h="1538298">
                <a:moveTo>
                  <a:pt x="1179309" y="1285807"/>
                </a:moveTo>
                <a:lnTo>
                  <a:pt x="1254667" y="1361165"/>
                </a:lnTo>
                <a:lnTo>
                  <a:pt x="1199187" y="1406939"/>
                </a:lnTo>
                <a:cubicBezTo>
                  <a:pt x="1076430" y="1489873"/>
                  <a:pt x="928445" y="1538298"/>
                  <a:pt x="769149" y="1538298"/>
                </a:cubicBezTo>
                <a:cubicBezTo>
                  <a:pt x="609853" y="1538298"/>
                  <a:pt x="461868" y="1489873"/>
                  <a:pt x="339111" y="1406939"/>
                </a:cubicBezTo>
                <a:lnTo>
                  <a:pt x="294086" y="1369790"/>
                </a:lnTo>
                <a:lnTo>
                  <a:pt x="369444" y="1294432"/>
                </a:lnTo>
                <a:lnTo>
                  <a:pt x="398696" y="1318568"/>
                </a:lnTo>
                <a:cubicBezTo>
                  <a:pt x="504444" y="1390009"/>
                  <a:pt x="631925" y="1431725"/>
                  <a:pt x="769149" y="1431725"/>
                </a:cubicBezTo>
                <a:cubicBezTo>
                  <a:pt x="906373" y="1431725"/>
                  <a:pt x="1033854" y="1390009"/>
                  <a:pt x="1139602" y="1318568"/>
                </a:cubicBezTo>
                <a:close/>
                <a:moveTo>
                  <a:pt x="1369790" y="294086"/>
                </a:moveTo>
                <a:lnTo>
                  <a:pt x="1406939" y="339111"/>
                </a:lnTo>
                <a:cubicBezTo>
                  <a:pt x="1489872" y="461868"/>
                  <a:pt x="1538298" y="609853"/>
                  <a:pt x="1538298" y="769149"/>
                </a:cubicBezTo>
                <a:cubicBezTo>
                  <a:pt x="1538298" y="928445"/>
                  <a:pt x="1489872" y="1076431"/>
                  <a:pt x="1406939" y="1199188"/>
                </a:cubicBezTo>
                <a:lnTo>
                  <a:pt x="1369790" y="1244212"/>
                </a:lnTo>
                <a:lnTo>
                  <a:pt x="1294432" y="1168854"/>
                </a:lnTo>
                <a:lnTo>
                  <a:pt x="1318568" y="1139602"/>
                </a:lnTo>
                <a:cubicBezTo>
                  <a:pt x="1390009" y="1033854"/>
                  <a:pt x="1431725" y="906373"/>
                  <a:pt x="1431725" y="769149"/>
                </a:cubicBezTo>
                <a:cubicBezTo>
                  <a:pt x="1431725" y="631925"/>
                  <a:pt x="1390009" y="504444"/>
                  <a:pt x="1318568" y="398696"/>
                </a:cubicBezTo>
                <a:lnTo>
                  <a:pt x="1294432" y="369444"/>
                </a:lnTo>
                <a:close/>
                <a:moveTo>
                  <a:pt x="177133" y="283631"/>
                </a:moveTo>
                <a:lnTo>
                  <a:pt x="252492" y="358990"/>
                </a:lnTo>
                <a:lnTo>
                  <a:pt x="219731" y="398696"/>
                </a:lnTo>
                <a:cubicBezTo>
                  <a:pt x="148289" y="504444"/>
                  <a:pt x="106573" y="631925"/>
                  <a:pt x="106573" y="769149"/>
                </a:cubicBezTo>
                <a:cubicBezTo>
                  <a:pt x="106573" y="906373"/>
                  <a:pt x="148289" y="1033854"/>
                  <a:pt x="219731" y="1139602"/>
                </a:cubicBezTo>
                <a:lnTo>
                  <a:pt x="252492" y="1179309"/>
                </a:lnTo>
                <a:lnTo>
                  <a:pt x="177133" y="1254667"/>
                </a:lnTo>
                <a:lnTo>
                  <a:pt x="131359" y="1199188"/>
                </a:lnTo>
                <a:cubicBezTo>
                  <a:pt x="48426" y="1076431"/>
                  <a:pt x="0" y="928445"/>
                  <a:pt x="0" y="769149"/>
                </a:cubicBezTo>
                <a:cubicBezTo>
                  <a:pt x="0" y="609853"/>
                  <a:pt x="48426" y="461868"/>
                  <a:pt x="131359" y="339111"/>
                </a:cubicBezTo>
                <a:close/>
                <a:moveTo>
                  <a:pt x="769149" y="0"/>
                </a:moveTo>
                <a:cubicBezTo>
                  <a:pt x="928445" y="0"/>
                  <a:pt x="1076430" y="48426"/>
                  <a:pt x="1199187" y="131359"/>
                </a:cubicBezTo>
                <a:lnTo>
                  <a:pt x="1254667" y="177133"/>
                </a:lnTo>
                <a:lnTo>
                  <a:pt x="1179309" y="252492"/>
                </a:lnTo>
                <a:lnTo>
                  <a:pt x="1139602" y="219731"/>
                </a:lnTo>
                <a:cubicBezTo>
                  <a:pt x="1033854" y="148289"/>
                  <a:pt x="906373" y="106573"/>
                  <a:pt x="769149" y="106573"/>
                </a:cubicBezTo>
                <a:cubicBezTo>
                  <a:pt x="631925" y="106573"/>
                  <a:pt x="504444" y="148289"/>
                  <a:pt x="398696" y="219731"/>
                </a:cubicBezTo>
                <a:lnTo>
                  <a:pt x="369444" y="243866"/>
                </a:lnTo>
                <a:lnTo>
                  <a:pt x="294086" y="168508"/>
                </a:lnTo>
                <a:lnTo>
                  <a:pt x="339111" y="131359"/>
                </a:lnTo>
                <a:cubicBezTo>
                  <a:pt x="461868" y="48426"/>
                  <a:pt x="609853" y="0"/>
                  <a:pt x="76914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solidFill>
                <a:schemeClr val="bg1"/>
              </a:solidFill>
            </a:endParaRPr>
          </a:p>
        </p:txBody>
      </p:sp>
      <p:pic>
        <p:nvPicPr>
          <p:cNvPr id="4" name="图形 3" descr="奖杯">
            <a:extLst>
              <a:ext uri="{FF2B5EF4-FFF2-40B4-BE49-F238E27FC236}">
                <a16:creationId xmlns:a16="http://schemas.microsoft.com/office/drawing/2014/main" id="{5CD8CCE9-7CB6-468E-9C5B-A40B9C1272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8225" y="1320630"/>
            <a:ext cx="443346" cy="443346"/>
          </a:xfrm>
          <a:prstGeom prst="rect">
            <a:avLst/>
          </a:prstGeom>
        </p:spPr>
      </p:pic>
      <p:cxnSp>
        <p:nvCxnSpPr>
          <p:cNvPr id="6" name="直接连接符 5">
            <a:extLst>
              <a:ext uri="{FF2B5EF4-FFF2-40B4-BE49-F238E27FC236}">
                <a16:creationId xmlns:a16="http://schemas.microsoft.com/office/drawing/2014/main" id="{DA2C2F33-68C0-42B7-B68D-C03C274C7CA5}"/>
              </a:ext>
            </a:extLst>
          </p:cNvPr>
          <p:cNvCxnSpPr>
            <a:stCxn id="3" idx="3"/>
          </p:cNvCxnSpPr>
          <p:nvPr/>
        </p:nvCxnSpPr>
        <p:spPr>
          <a:xfrm>
            <a:off x="5899898" y="1858478"/>
            <a:ext cx="0" cy="417402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椭圆 40">
            <a:extLst>
              <a:ext uri="{FF2B5EF4-FFF2-40B4-BE49-F238E27FC236}">
                <a16:creationId xmlns:a16="http://schemas.microsoft.com/office/drawing/2014/main" id="{A8D0FCBA-8D02-4571-9AE1-76DF112DBC5A}"/>
              </a:ext>
            </a:extLst>
          </p:cNvPr>
          <p:cNvSpPr/>
          <p:nvPr/>
        </p:nvSpPr>
        <p:spPr>
          <a:xfrm>
            <a:off x="5816687" y="2241838"/>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a16="http://schemas.microsoft.com/office/drawing/2014/main" id="{D4765544-ECD1-48F3-A304-2DEEF8755F23}"/>
              </a:ext>
            </a:extLst>
          </p:cNvPr>
          <p:cNvSpPr/>
          <p:nvPr/>
        </p:nvSpPr>
        <p:spPr>
          <a:xfrm>
            <a:off x="5816687" y="2845920"/>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椭圆 42">
            <a:extLst>
              <a:ext uri="{FF2B5EF4-FFF2-40B4-BE49-F238E27FC236}">
                <a16:creationId xmlns:a16="http://schemas.microsoft.com/office/drawing/2014/main" id="{E2A2185F-2DD0-4E4B-B776-179E23F4209E}"/>
              </a:ext>
            </a:extLst>
          </p:cNvPr>
          <p:cNvSpPr/>
          <p:nvPr/>
        </p:nvSpPr>
        <p:spPr>
          <a:xfrm>
            <a:off x="5816687" y="3450003"/>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椭圆 43">
            <a:extLst>
              <a:ext uri="{FF2B5EF4-FFF2-40B4-BE49-F238E27FC236}">
                <a16:creationId xmlns:a16="http://schemas.microsoft.com/office/drawing/2014/main" id="{49215BC4-C90D-45AB-9FBC-ACA24192A9BF}"/>
              </a:ext>
            </a:extLst>
          </p:cNvPr>
          <p:cNvSpPr/>
          <p:nvPr/>
        </p:nvSpPr>
        <p:spPr>
          <a:xfrm>
            <a:off x="5816687" y="4054085"/>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a:extLst>
              <a:ext uri="{FF2B5EF4-FFF2-40B4-BE49-F238E27FC236}">
                <a16:creationId xmlns:a16="http://schemas.microsoft.com/office/drawing/2014/main" id="{79399052-026A-43AD-9183-C17C73723848}"/>
              </a:ext>
            </a:extLst>
          </p:cNvPr>
          <p:cNvSpPr/>
          <p:nvPr/>
        </p:nvSpPr>
        <p:spPr>
          <a:xfrm>
            <a:off x="5816687" y="4658168"/>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椭圆 45">
            <a:extLst>
              <a:ext uri="{FF2B5EF4-FFF2-40B4-BE49-F238E27FC236}">
                <a16:creationId xmlns:a16="http://schemas.microsoft.com/office/drawing/2014/main" id="{A0154006-FF8C-4375-A35B-DD8A094C4875}"/>
              </a:ext>
            </a:extLst>
          </p:cNvPr>
          <p:cNvSpPr/>
          <p:nvPr/>
        </p:nvSpPr>
        <p:spPr>
          <a:xfrm>
            <a:off x="5816687" y="5262250"/>
            <a:ext cx="166422" cy="166422"/>
          </a:xfrm>
          <a:prstGeom prst="ellipse">
            <a:avLst/>
          </a:prstGeom>
          <a:solidFill>
            <a:schemeClr val="tx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对话气泡: 圆角矩形 49">
            <a:extLst>
              <a:ext uri="{FF2B5EF4-FFF2-40B4-BE49-F238E27FC236}">
                <a16:creationId xmlns:a16="http://schemas.microsoft.com/office/drawing/2014/main" id="{8AA7E9C0-951B-4AE5-8447-A068E9879619}"/>
              </a:ext>
            </a:extLst>
          </p:cNvPr>
          <p:cNvSpPr/>
          <p:nvPr/>
        </p:nvSpPr>
        <p:spPr>
          <a:xfrm flipH="1">
            <a:off x="2068774" y="1968121"/>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金道集团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财经资讯采集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客户自建的采集系统从网络资讯发布到完成采集并展示需要</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秒，比一比方案仅需</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秒，性能整整提升</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倍</a:t>
            </a:r>
          </a:p>
        </p:txBody>
      </p:sp>
      <p:sp>
        <p:nvSpPr>
          <p:cNvPr id="53" name="对话气泡: 圆角矩形 52">
            <a:extLst>
              <a:ext uri="{FF2B5EF4-FFF2-40B4-BE49-F238E27FC236}">
                <a16:creationId xmlns:a16="http://schemas.microsoft.com/office/drawing/2014/main" id="{B855ED9C-B6C9-4B03-AB8D-4A4016184166}"/>
              </a:ext>
            </a:extLst>
          </p:cNvPr>
          <p:cNvSpPr/>
          <p:nvPr/>
        </p:nvSpPr>
        <p:spPr>
          <a:xfrm>
            <a:off x="6536267" y="2558288"/>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银达担保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大数据智能风控</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多渠道采集全量信息，包括完整企业画像，项目招投标信息，企业舆情等，清洗的可视化呈现并且实时监控追踪</a:t>
            </a:r>
          </a:p>
        </p:txBody>
      </p:sp>
      <p:sp>
        <p:nvSpPr>
          <p:cNvPr id="54" name="对话气泡: 圆角矩形 53">
            <a:extLst>
              <a:ext uri="{FF2B5EF4-FFF2-40B4-BE49-F238E27FC236}">
                <a16:creationId xmlns:a16="http://schemas.microsoft.com/office/drawing/2014/main" id="{17A004F2-BF7A-407D-8653-F39F24F784BE}"/>
              </a:ext>
            </a:extLst>
          </p:cNvPr>
          <p:cNvSpPr/>
          <p:nvPr/>
        </p:nvSpPr>
        <p:spPr>
          <a:xfrm flipH="1">
            <a:off x="2068774" y="3190202"/>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深圳农商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信贷风控数据管理平台</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采集银行授信信息补充外围工商司法等信息，数据清洗、数据分析、建立风控信贷图谱，为信贷业务提供风控辅助决策</a:t>
            </a:r>
          </a:p>
        </p:txBody>
      </p:sp>
      <p:sp>
        <p:nvSpPr>
          <p:cNvPr id="55" name="对话气泡: 圆角矩形 54">
            <a:extLst>
              <a:ext uri="{FF2B5EF4-FFF2-40B4-BE49-F238E27FC236}">
                <a16:creationId xmlns:a16="http://schemas.microsoft.com/office/drawing/2014/main" id="{9DF44D0A-7241-40FB-9CE9-F41D9E1B587B}"/>
              </a:ext>
            </a:extLst>
          </p:cNvPr>
          <p:cNvSpPr/>
          <p:nvPr/>
        </p:nvSpPr>
        <p:spPr>
          <a:xfrm>
            <a:off x="6536267" y="3780369"/>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百果园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大数据运营决策平台</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全网全屏数据监控，采集包括美团外卖、饿了么、百度外卖等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O2O</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网站信息，进行大数据建模分析为运营决策提供数据依据，优化品牌分布、提高市场占有率</a:t>
            </a:r>
          </a:p>
        </p:txBody>
      </p:sp>
      <p:sp>
        <p:nvSpPr>
          <p:cNvPr id="56" name="对话气泡: 圆角矩形 55">
            <a:extLst>
              <a:ext uri="{FF2B5EF4-FFF2-40B4-BE49-F238E27FC236}">
                <a16:creationId xmlns:a16="http://schemas.microsoft.com/office/drawing/2014/main" id="{D4D96FFF-472F-40AA-9289-2E7CCE5F0F2F}"/>
              </a:ext>
            </a:extLst>
          </p:cNvPr>
          <p:cNvSpPr/>
          <p:nvPr/>
        </p:nvSpPr>
        <p:spPr>
          <a:xfrm flipH="1">
            <a:off x="2068774" y="4412283"/>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广州旅游局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智慧旅游大数据平台</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建立旅游数据平台系统，形成以旅游大数据为核心的智慧旅游公共服务体系，提高旅游数据在旅游业发展的应用</a:t>
            </a:r>
          </a:p>
        </p:txBody>
      </p:sp>
      <p:sp>
        <p:nvSpPr>
          <p:cNvPr id="57" name="对话气泡: 圆角矩形 56">
            <a:extLst>
              <a:ext uri="{FF2B5EF4-FFF2-40B4-BE49-F238E27FC236}">
                <a16:creationId xmlns:a16="http://schemas.microsoft.com/office/drawing/2014/main" id="{052F30E5-1794-4A88-98F7-7650276DA7FC}"/>
              </a:ext>
            </a:extLst>
          </p:cNvPr>
          <p:cNvSpPr/>
          <p:nvPr/>
        </p:nvSpPr>
        <p:spPr>
          <a:xfrm>
            <a:off x="6536267" y="5002450"/>
            <a:ext cx="3194755" cy="1021645"/>
          </a:xfrm>
          <a:prstGeom prst="wedgeRoundRectCallout">
            <a:avLst>
              <a:gd name="adj1" fmla="val -63499"/>
              <a:gd name="adj2" fmla="val -151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400" dirty="0">
                <a:solidFill>
                  <a:schemeClr val="accent1"/>
                </a:solidFill>
                <a:latin typeface="微软雅黑" panose="020B0503020204020204" pitchFamily="34" charset="-122"/>
                <a:ea typeface="微软雅黑" panose="020B0503020204020204" pitchFamily="34" charset="-122"/>
              </a:rPr>
              <a:t>其他</a:t>
            </a:r>
            <a:endParaRPr lang="en-US" altLang="zh-CN" sz="1400"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浙江移动项目，数据收集功能由我们提供</a:t>
            </a:r>
          </a:p>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贵阳大数据项目，请我们去做数据收集模块</a:t>
            </a:r>
          </a:p>
          <a:p>
            <a:pPr>
              <a:lnSpc>
                <a:spcPct val="150000"/>
              </a:lnSpc>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37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_1">
            <a:extLst>
              <a:ext uri="{FF2B5EF4-FFF2-40B4-BE49-F238E27FC236}">
                <a16:creationId xmlns:a16="http://schemas.microsoft.com/office/drawing/2014/main" id="{C6DDE2AF-699B-45A8-9B15-8FB40AA402EC}"/>
              </a:ext>
            </a:extLst>
          </p:cNvPr>
          <p:cNvSpPr txBox="1">
            <a:spLocks/>
          </p:cNvSpPr>
          <p:nvPr/>
        </p:nvSpPr>
        <p:spPr>
          <a:xfrm>
            <a:off x="4875153" y="1875869"/>
            <a:ext cx="2441694" cy="701731"/>
          </a:xfrm>
          <a:prstGeom prst="rect">
            <a:avLst/>
          </a:prstGeom>
          <a:noFill/>
        </p:spPr>
        <p:txBody>
          <a:bodyPr vert="horz" wrap="none" lIns="91440" tIns="45720" rIns="91440" bIns="45720" rtlCol="0">
            <a:spAutoFit/>
          </a:bodyPr>
          <a:lstStyle>
            <a:lvl1pPr indent="0">
              <a:lnSpc>
                <a:spcPct val="90000"/>
              </a:lnSpc>
              <a:spcBef>
                <a:spcPts val="1000"/>
              </a:spcBef>
              <a:buFont typeface="Arial" panose="020B0604020202020204" pitchFamily="34" charset="0"/>
              <a:buNone/>
              <a:defRPr lang="zh-CN" altLang="en-US" sz="4400" dirty="0">
                <a:solidFill>
                  <a:schemeClr val="accent4"/>
                </a:solidFill>
                <a:latin typeface="微软雅黑" panose="020B0503020204020204" pitchFamily="34" charset="-122"/>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1600">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1400">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sz="1200">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sz="1100">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dirty="0"/>
              <a:t>解决方案</a:t>
            </a:r>
          </a:p>
        </p:txBody>
      </p:sp>
      <p:sp>
        <p:nvSpPr>
          <p:cNvPr id="6" name="内容占位符 6_2">
            <a:extLst>
              <a:ext uri="{FF2B5EF4-FFF2-40B4-BE49-F238E27FC236}">
                <a16:creationId xmlns:a16="http://schemas.microsoft.com/office/drawing/2014/main" id="{3B774637-8A9A-481F-872E-94CB5813793D}"/>
              </a:ext>
            </a:extLst>
          </p:cNvPr>
          <p:cNvSpPr txBox="1">
            <a:spLocks/>
          </p:cNvSpPr>
          <p:nvPr/>
        </p:nvSpPr>
        <p:spPr>
          <a:xfrm>
            <a:off x="3798623" y="2638214"/>
            <a:ext cx="4594755" cy="32091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solidFill>
              </a:rPr>
              <a:t>1. </a:t>
            </a:r>
            <a:r>
              <a:rPr lang="zh-CN" altLang="en-US" sz="1400" dirty="0">
                <a:solidFill>
                  <a:schemeClr val="bg1"/>
                </a:solidFill>
              </a:rPr>
              <a:t>需求理解 </a:t>
            </a:r>
            <a:r>
              <a:rPr lang="en-US" altLang="zh-CN" sz="1400" dirty="0">
                <a:solidFill>
                  <a:schemeClr val="bg1"/>
                </a:solidFill>
              </a:rPr>
              <a:t>2. </a:t>
            </a:r>
            <a:r>
              <a:rPr lang="zh-CN" altLang="en-US" sz="1400" dirty="0">
                <a:solidFill>
                  <a:schemeClr val="bg1"/>
                </a:solidFill>
              </a:rPr>
              <a:t>建设思路 </a:t>
            </a:r>
            <a:r>
              <a:rPr lang="en-US" altLang="zh-CN" sz="1400" dirty="0">
                <a:solidFill>
                  <a:schemeClr val="bg1"/>
                </a:solidFill>
              </a:rPr>
              <a:t>3. </a:t>
            </a:r>
            <a:r>
              <a:rPr lang="zh-CN" altLang="en-US" sz="1400" dirty="0">
                <a:solidFill>
                  <a:schemeClr val="bg1"/>
                </a:solidFill>
              </a:rPr>
              <a:t>解决方案 </a:t>
            </a:r>
            <a:r>
              <a:rPr lang="en-US" altLang="zh-CN" sz="1400" dirty="0">
                <a:solidFill>
                  <a:schemeClr val="bg1"/>
                </a:solidFill>
              </a:rPr>
              <a:t>4. </a:t>
            </a:r>
            <a:r>
              <a:rPr lang="zh-CN" altLang="en-US" sz="1400" dirty="0">
                <a:solidFill>
                  <a:schemeClr val="bg1"/>
                </a:solidFill>
              </a:rPr>
              <a:t>性能评测</a:t>
            </a:r>
          </a:p>
        </p:txBody>
      </p:sp>
    </p:spTree>
    <p:extLst>
      <p:ext uri="{BB962C8B-B14F-4D97-AF65-F5344CB8AC3E}">
        <p14:creationId xmlns:p14="http://schemas.microsoft.com/office/powerpoint/2010/main" val="9111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B820BC79-D1D4-410D-906C-6EC509543938}"/>
              </a:ext>
            </a:extLst>
          </p:cNvPr>
          <p:cNvSpPr>
            <a:spLocks noGrp="1"/>
          </p:cNvSpPr>
          <p:nvPr>
            <p:ph type="title"/>
          </p:nvPr>
        </p:nvSpPr>
        <p:spPr/>
        <p:txBody>
          <a:bodyPr/>
          <a:lstStyle/>
          <a:p>
            <a:r>
              <a:rPr lang="zh-CN" altLang="en-US" dirty="0"/>
              <a:t>需求理解</a:t>
            </a:r>
          </a:p>
        </p:txBody>
      </p:sp>
      <p:sp>
        <p:nvSpPr>
          <p:cNvPr id="3" name="í$ļïḑê">
            <a:extLst>
              <a:ext uri="{FF2B5EF4-FFF2-40B4-BE49-F238E27FC236}">
                <a16:creationId xmlns:a16="http://schemas.microsoft.com/office/drawing/2014/main" id="{1EBF2D6E-2F7D-4E14-BD15-CA81F7C4C5F6}"/>
              </a:ext>
            </a:extLst>
          </p:cNvPr>
          <p:cNvSpPr/>
          <p:nvPr/>
        </p:nvSpPr>
        <p:spPr bwMode="auto">
          <a:xfrm>
            <a:off x="4546600" y="2350683"/>
            <a:ext cx="3403600" cy="11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建设中信卡中心灵活查询平台，提供页面查询和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API</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对接查询，满足客服或业务人员以及内部系统对卡中心各类业务数据包括历史数据的快速灵活查询需求。</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íṥlîḓe">
            <a:extLst>
              <a:ext uri="{FF2B5EF4-FFF2-40B4-BE49-F238E27FC236}">
                <a16:creationId xmlns:a16="http://schemas.microsoft.com/office/drawing/2014/main" id="{61CE4AC0-6FFC-428C-A7DB-B3FD492C9643}"/>
              </a:ext>
            </a:extLst>
          </p:cNvPr>
          <p:cNvSpPr txBox="1"/>
          <p:nvPr/>
        </p:nvSpPr>
        <p:spPr bwMode="auto">
          <a:xfrm>
            <a:off x="2047239" y="1141523"/>
            <a:ext cx="2695841" cy="576169"/>
          </a:xfrm>
          <a:prstGeom prst="round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4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dirty="0">
                <a:solidFill>
                  <a:schemeClr val="accent1"/>
                </a:solidFill>
              </a:rPr>
              <a:t>中信卡中心灵活查询平台建设</a:t>
            </a:r>
          </a:p>
        </p:txBody>
      </p:sp>
      <p:graphicFrame>
        <p:nvGraphicFramePr>
          <p:cNvPr id="21" name="图示 20">
            <a:extLst>
              <a:ext uri="{FF2B5EF4-FFF2-40B4-BE49-F238E27FC236}">
                <a16:creationId xmlns:a16="http://schemas.microsoft.com/office/drawing/2014/main" id="{73EB8DBA-4B54-46DB-B294-DA5830AD41BB}"/>
              </a:ext>
            </a:extLst>
          </p:cNvPr>
          <p:cNvGraphicFramePr/>
          <p:nvPr>
            <p:extLst>
              <p:ext uri="{D42A27DB-BD31-4B8C-83A1-F6EECF244321}">
                <p14:modId xmlns:p14="http://schemas.microsoft.com/office/powerpoint/2010/main" val="899077863"/>
              </p:ext>
            </p:extLst>
          </p:nvPr>
        </p:nvGraphicFramePr>
        <p:xfrm>
          <a:off x="2184400" y="4606730"/>
          <a:ext cx="7960360" cy="41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矩形: 折角 26">
            <a:extLst>
              <a:ext uri="{FF2B5EF4-FFF2-40B4-BE49-F238E27FC236}">
                <a16:creationId xmlns:a16="http://schemas.microsoft.com/office/drawing/2014/main" id="{586E6D73-6674-4C43-B1A5-35E50D26D532}"/>
              </a:ext>
            </a:extLst>
          </p:cNvPr>
          <p:cNvSpPr/>
          <p:nvPr/>
        </p:nvSpPr>
        <p:spPr>
          <a:xfrm>
            <a:off x="8747760" y="2140507"/>
            <a:ext cx="1397000" cy="1603332"/>
          </a:xfrm>
          <a:prstGeom prst="foldedCorne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ü"/>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大数据量整合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高并发请求</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灵活复杂查询</a:t>
            </a:r>
          </a:p>
        </p:txBody>
      </p:sp>
      <p:grpSp>
        <p:nvGrpSpPr>
          <p:cNvPr id="48" name="组合 47">
            <a:extLst>
              <a:ext uri="{FF2B5EF4-FFF2-40B4-BE49-F238E27FC236}">
                <a16:creationId xmlns:a16="http://schemas.microsoft.com/office/drawing/2014/main" id="{424F56EB-BDBE-4717-BDB8-3D0BA33209F0}"/>
              </a:ext>
            </a:extLst>
          </p:cNvPr>
          <p:cNvGrpSpPr/>
          <p:nvPr/>
        </p:nvGrpSpPr>
        <p:grpSpPr>
          <a:xfrm>
            <a:off x="2022253" y="2002785"/>
            <a:ext cx="1878774" cy="1878776"/>
            <a:chOff x="2022253" y="2002785"/>
            <a:chExt cx="1878774" cy="1878776"/>
          </a:xfrm>
        </p:grpSpPr>
        <p:sp>
          <p:nvSpPr>
            <p:cNvPr id="28" name="î$ḻíḍe">
              <a:extLst>
                <a:ext uri="{FF2B5EF4-FFF2-40B4-BE49-F238E27FC236}">
                  <a16:creationId xmlns:a16="http://schemas.microsoft.com/office/drawing/2014/main" id="{D1D074C2-DA81-4261-8233-E2737C26F4FD}"/>
                </a:ext>
              </a:extLst>
            </p:cNvPr>
            <p:cNvSpPr/>
            <p:nvPr/>
          </p:nvSpPr>
          <p:spPr>
            <a:xfrm rot="2700000">
              <a:off x="2417577" y="2398111"/>
              <a:ext cx="1088125" cy="1088124"/>
            </a:xfrm>
            <a:prstGeom prst="ellipse">
              <a:avLst/>
            </a:prstGeom>
            <a:pattFill prst="pct5">
              <a:fgClr>
                <a:schemeClr val="bg1">
                  <a:lumMod val="50000"/>
                </a:schemeClr>
              </a:fgClr>
              <a:bgClr>
                <a:schemeClr val="tx1">
                  <a:lumMod val="10000"/>
                  <a:lumOff val="90000"/>
                </a:schemeClr>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solidFill>
                  <a:schemeClr val="tx1">
                    <a:lumMod val="75000"/>
                    <a:lumOff val="25000"/>
                  </a:schemeClr>
                </a:solidFill>
              </a:endParaRPr>
            </a:p>
          </p:txBody>
        </p:sp>
        <p:sp>
          <p:nvSpPr>
            <p:cNvPr id="29" name="ïSľîďe">
              <a:extLst>
                <a:ext uri="{FF2B5EF4-FFF2-40B4-BE49-F238E27FC236}">
                  <a16:creationId xmlns:a16="http://schemas.microsoft.com/office/drawing/2014/main" id="{21F591A6-EFE1-48C9-B6A5-AF812BFE64F7}"/>
                </a:ext>
              </a:extLst>
            </p:cNvPr>
            <p:cNvSpPr/>
            <p:nvPr/>
          </p:nvSpPr>
          <p:spPr>
            <a:xfrm rot="2700000">
              <a:off x="3129468" y="2556394"/>
              <a:ext cx="771560" cy="771558"/>
            </a:xfrm>
            <a:custGeom>
              <a:avLst/>
              <a:gdLst>
                <a:gd name="connsiteX0" fmla="*/ 0 w 1863126"/>
                <a:gd name="connsiteY0" fmla="*/ 0 h 1863124"/>
                <a:gd name="connsiteX1" fmla="*/ 178252 w 1863126"/>
                <a:gd name="connsiteY1" fmla="*/ 9000 h 1863124"/>
                <a:gd name="connsiteX2" fmla="*/ 1854125 w 1863126"/>
                <a:gd name="connsiteY2" fmla="*/ 1684873 h 1863124"/>
                <a:gd name="connsiteX3" fmla="*/ 1863126 w 1863126"/>
                <a:gd name="connsiteY3" fmla="*/ 1863124 h 1863124"/>
                <a:gd name="connsiteX4" fmla="*/ 1406884 w 1863126"/>
                <a:gd name="connsiteY4" fmla="*/ 1863124 h 1863124"/>
                <a:gd name="connsiteX5" fmla="*/ 1400238 w 1863126"/>
                <a:gd name="connsiteY5" fmla="*/ 1731521 h 1863124"/>
                <a:gd name="connsiteX6" fmla="*/ 131603 w 1863126"/>
                <a:gd name="connsiteY6" fmla="*/ 462886 h 1863124"/>
                <a:gd name="connsiteX7" fmla="*/ 0 w 1863126"/>
                <a:gd name="connsiteY7" fmla="*/ 456241 h 1863124"/>
                <a:gd name="connsiteX8" fmla="*/ 0 w 1863126"/>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4">
                  <a:moveTo>
                    <a:pt x="0" y="0"/>
                  </a:moveTo>
                  <a:lnTo>
                    <a:pt x="178252" y="9000"/>
                  </a:lnTo>
                  <a:cubicBezTo>
                    <a:pt x="1061892" y="98739"/>
                    <a:pt x="1764386" y="801233"/>
                    <a:pt x="1854125" y="1684873"/>
                  </a:cubicBezTo>
                  <a:lnTo>
                    <a:pt x="1863126" y="1863124"/>
                  </a:lnTo>
                  <a:lnTo>
                    <a:pt x="1406884" y="1863124"/>
                  </a:lnTo>
                  <a:lnTo>
                    <a:pt x="1400238" y="1731521"/>
                  </a:lnTo>
                  <a:cubicBezTo>
                    <a:pt x="1332306" y="1062606"/>
                    <a:pt x="800519" y="530818"/>
                    <a:pt x="131603" y="462886"/>
                  </a:cubicBezTo>
                  <a:lnTo>
                    <a:pt x="0" y="456241"/>
                  </a:ln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0" name="íṧ1ide">
              <a:extLst>
                <a:ext uri="{FF2B5EF4-FFF2-40B4-BE49-F238E27FC236}">
                  <a16:creationId xmlns:a16="http://schemas.microsoft.com/office/drawing/2014/main" id="{3A72E816-B949-4D92-854D-39293A469222}"/>
                </a:ext>
              </a:extLst>
            </p:cNvPr>
            <p:cNvSpPr/>
            <p:nvPr/>
          </p:nvSpPr>
          <p:spPr>
            <a:xfrm rot="2700000">
              <a:off x="2575860" y="2002786"/>
              <a:ext cx="771559" cy="771558"/>
            </a:xfrm>
            <a:custGeom>
              <a:avLst/>
              <a:gdLst>
                <a:gd name="connsiteX0" fmla="*/ 1863124 w 1863124"/>
                <a:gd name="connsiteY0" fmla="*/ 0 h 1863124"/>
                <a:gd name="connsiteX1" fmla="*/ 1863124 w 1863124"/>
                <a:gd name="connsiteY1" fmla="*/ 456241 h 1863124"/>
                <a:gd name="connsiteX2" fmla="*/ 1731521 w 1863124"/>
                <a:gd name="connsiteY2" fmla="*/ 462886 h 1863124"/>
                <a:gd name="connsiteX3" fmla="*/ 462886 w 1863124"/>
                <a:gd name="connsiteY3" fmla="*/ 1731521 h 1863124"/>
                <a:gd name="connsiteX4" fmla="*/ 456240 w 1863124"/>
                <a:gd name="connsiteY4" fmla="*/ 1863124 h 1863124"/>
                <a:gd name="connsiteX5" fmla="*/ 0 w 1863124"/>
                <a:gd name="connsiteY5" fmla="*/ 1863124 h 1863124"/>
                <a:gd name="connsiteX6" fmla="*/ 9001 w 1863124"/>
                <a:gd name="connsiteY6" fmla="*/ 1684873 h 1863124"/>
                <a:gd name="connsiteX7" fmla="*/ 1684874 w 1863124"/>
                <a:gd name="connsiteY7" fmla="*/ 9000 h 1863124"/>
                <a:gd name="connsiteX8" fmla="*/ 1863124 w 1863124"/>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4">
                  <a:moveTo>
                    <a:pt x="1863124" y="0"/>
                  </a:moveTo>
                  <a:lnTo>
                    <a:pt x="1863124" y="456241"/>
                  </a:lnTo>
                  <a:lnTo>
                    <a:pt x="1731521" y="462886"/>
                  </a:lnTo>
                  <a:cubicBezTo>
                    <a:pt x="1062605" y="530818"/>
                    <a:pt x="530818" y="1062606"/>
                    <a:pt x="462886" y="1731521"/>
                  </a:cubicBezTo>
                  <a:lnTo>
                    <a:pt x="456240" y="1863124"/>
                  </a:lnTo>
                  <a:lnTo>
                    <a:pt x="0" y="1863124"/>
                  </a:lnTo>
                  <a:lnTo>
                    <a:pt x="9001" y="1684873"/>
                  </a:lnTo>
                  <a:cubicBezTo>
                    <a:pt x="98740" y="801233"/>
                    <a:pt x="801234" y="98739"/>
                    <a:pt x="1684874" y="9000"/>
                  </a:cubicBezTo>
                  <a:lnTo>
                    <a:pt x="186312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1" name="îşļîḋè">
              <a:extLst>
                <a:ext uri="{FF2B5EF4-FFF2-40B4-BE49-F238E27FC236}">
                  <a16:creationId xmlns:a16="http://schemas.microsoft.com/office/drawing/2014/main" id="{6FA7D825-07C5-4CB7-AF23-DE637E61235C}"/>
                </a:ext>
              </a:extLst>
            </p:cNvPr>
            <p:cNvSpPr/>
            <p:nvPr/>
          </p:nvSpPr>
          <p:spPr>
            <a:xfrm rot="2700000">
              <a:off x="2022252" y="2556393"/>
              <a:ext cx="771559" cy="771558"/>
            </a:xfrm>
            <a:custGeom>
              <a:avLst/>
              <a:gdLst>
                <a:gd name="connsiteX0" fmla="*/ 0 w 1863124"/>
                <a:gd name="connsiteY0" fmla="*/ 0 h 1863125"/>
                <a:gd name="connsiteX1" fmla="*/ 456240 w 1863124"/>
                <a:gd name="connsiteY1" fmla="*/ 0 h 1863125"/>
                <a:gd name="connsiteX2" fmla="*/ 462886 w 1863124"/>
                <a:gd name="connsiteY2" fmla="*/ 131603 h 1863125"/>
                <a:gd name="connsiteX3" fmla="*/ 1731521 w 1863124"/>
                <a:gd name="connsiteY3" fmla="*/ 1400238 h 1863125"/>
                <a:gd name="connsiteX4" fmla="*/ 1863124 w 1863124"/>
                <a:gd name="connsiteY4" fmla="*/ 1406884 h 1863125"/>
                <a:gd name="connsiteX5" fmla="*/ 1863124 w 1863124"/>
                <a:gd name="connsiteY5" fmla="*/ 1863125 h 1863125"/>
                <a:gd name="connsiteX6" fmla="*/ 1684874 w 1863124"/>
                <a:gd name="connsiteY6" fmla="*/ 1854124 h 1863125"/>
                <a:gd name="connsiteX7" fmla="*/ 9001 w 1863124"/>
                <a:gd name="connsiteY7" fmla="*/ 178251 h 1863125"/>
                <a:gd name="connsiteX8" fmla="*/ 0 w 1863124"/>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5">
                  <a:moveTo>
                    <a:pt x="0" y="0"/>
                  </a:moveTo>
                  <a:lnTo>
                    <a:pt x="456240" y="0"/>
                  </a:lnTo>
                  <a:lnTo>
                    <a:pt x="462886" y="131603"/>
                  </a:lnTo>
                  <a:cubicBezTo>
                    <a:pt x="530818" y="800519"/>
                    <a:pt x="1062605" y="1332306"/>
                    <a:pt x="1731521" y="1400238"/>
                  </a:cubicBezTo>
                  <a:lnTo>
                    <a:pt x="1863124" y="1406884"/>
                  </a:lnTo>
                  <a:lnTo>
                    <a:pt x="1863124" y="1863125"/>
                  </a:lnTo>
                  <a:lnTo>
                    <a:pt x="1684874" y="1854124"/>
                  </a:lnTo>
                  <a:cubicBezTo>
                    <a:pt x="801234" y="1764385"/>
                    <a:pt x="98740" y="1061891"/>
                    <a:pt x="9001" y="178251"/>
                  </a:cubicBezTo>
                  <a:lnTo>
                    <a:pt x="0"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2" name="îṣ1ídè">
              <a:extLst>
                <a:ext uri="{FF2B5EF4-FFF2-40B4-BE49-F238E27FC236}">
                  <a16:creationId xmlns:a16="http://schemas.microsoft.com/office/drawing/2014/main" id="{8554DC80-715C-48F1-A8DD-F94F0DF5EFDF}"/>
                </a:ext>
              </a:extLst>
            </p:cNvPr>
            <p:cNvSpPr/>
            <p:nvPr/>
          </p:nvSpPr>
          <p:spPr>
            <a:xfrm rot="2700000">
              <a:off x="2575860" y="3110002"/>
              <a:ext cx="771560" cy="771558"/>
            </a:xfrm>
            <a:custGeom>
              <a:avLst/>
              <a:gdLst>
                <a:gd name="connsiteX0" fmla="*/ 1406884 w 1863126"/>
                <a:gd name="connsiteY0" fmla="*/ 0 h 1863125"/>
                <a:gd name="connsiteX1" fmla="*/ 1863126 w 1863126"/>
                <a:gd name="connsiteY1" fmla="*/ 0 h 1863125"/>
                <a:gd name="connsiteX2" fmla="*/ 1854125 w 1863126"/>
                <a:gd name="connsiteY2" fmla="*/ 178251 h 1863125"/>
                <a:gd name="connsiteX3" fmla="*/ 178252 w 1863126"/>
                <a:gd name="connsiteY3" fmla="*/ 1854124 h 1863125"/>
                <a:gd name="connsiteX4" fmla="*/ 0 w 1863126"/>
                <a:gd name="connsiteY4" fmla="*/ 1863125 h 1863125"/>
                <a:gd name="connsiteX5" fmla="*/ 0 w 1863126"/>
                <a:gd name="connsiteY5" fmla="*/ 1406884 h 1863125"/>
                <a:gd name="connsiteX6" fmla="*/ 131603 w 1863126"/>
                <a:gd name="connsiteY6" fmla="*/ 1400238 h 1863125"/>
                <a:gd name="connsiteX7" fmla="*/ 1400238 w 1863126"/>
                <a:gd name="connsiteY7" fmla="*/ 131603 h 1863125"/>
                <a:gd name="connsiteX8" fmla="*/ 1406884 w 1863126"/>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5">
                  <a:moveTo>
                    <a:pt x="1406884" y="0"/>
                  </a:moveTo>
                  <a:lnTo>
                    <a:pt x="1863126" y="0"/>
                  </a:lnTo>
                  <a:lnTo>
                    <a:pt x="1854125" y="178251"/>
                  </a:lnTo>
                  <a:cubicBezTo>
                    <a:pt x="1764386" y="1061891"/>
                    <a:pt x="1061892" y="1764385"/>
                    <a:pt x="178252" y="1854124"/>
                  </a:cubicBezTo>
                  <a:lnTo>
                    <a:pt x="0" y="1863125"/>
                  </a:lnTo>
                  <a:lnTo>
                    <a:pt x="0" y="1406884"/>
                  </a:lnTo>
                  <a:lnTo>
                    <a:pt x="131603" y="1400238"/>
                  </a:lnTo>
                  <a:cubicBezTo>
                    <a:pt x="800519" y="1332306"/>
                    <a:pt x="1332306" y="800519"/>
                    <a:pt x="1400238" y="131603"/>
                  </a:cubicBezTo>
                  <a:lnTo>
                    <a:pt x="1406884" y="0"/>
                  </a:lnTo>
                  <a:close/>
                </a:path>
              </a:pathLst>
            </a:cu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a:latin typeface="微软雅黑" panose="020B0503020204020204" pitchFamily="34" charset="-122"/>
                <a:ea typeface="微软雅黑" panose="020B0503020204020204" pitchFamily="34" charset="-122"/>
              </a:endParaRPr>
            </a:p>
          </p:txBody>
        </p:sp>
        <p:sp>
          <p:nvSpPr>
            <p:cNvPr id="33" name="íṥḷîḑè">
              <a:extLst>
                <a:ext uri="{FF2B5EF4-FFF2-40B4-BE49-F238E27FC236}">
                  <a16:creationId xmlns:a16="http://schemas.microsoft.com/office/drawing/2014/main" id="{361902EF-896A-461F-9EF7-C50486314FB5}"/>
                </a:ext>
              </a:extLst>
            </p:cNvPr>
            <p:cNvSpPr/>
            <p:nvPr/>
          </p:nvSpPr>
          <p:spPr>
            <a:xfrm rot="2700000">
              <a:off x="2626744" y="2607278"/>
              <a:ext cx="669791" cy="669791"/>
            </a:xfrm>
            <a:prstGeom prst="ellipse">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latin typeface="微软雅黑" panose="020B0503020204020204" pitchFamily="34" charset="-122"/>
                <a:ea typeface="微软雅黑" panose="020B0503020204020204" pitchFamily="34" charset="-122"/>
              </a:endParaRPr>
            </a:p>
          </p:txBody>
        </p:sp>
      </p:grpSp>
      <p:pic>
        <p:nvPicPr>
          <p:cNvPr id="36" name="图形 35" descr="挖掘工具">
            <a:extLst>
              <a:ext uri="{FF2B5EF4-FFF2-40B4-BE49-F238E27FC236}">
                <a16:creationId xmlns:a16="http://schemas.microsoft.com/office/drawing/2014/main" id="{130EA2A4-573B-499D-AB75-D5DE4EC931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6564" y="2730415"/>
            <a:ext cx="423516" cy="423516"/>
          </a:xfrm>
          <a:prstGeom prst="rect">
            <a:avLst/>
          </a:prstGeom>
        </p:spPr>
      </p:pic>
      <p:grpSp>
        <p:nvGrpSpPr>
          <p:cNvPr id="43" name="组合 42">
            <a:extLst>
              <a:ext uri="{FF2B5EF4-FFF2-40B4-BE49-F238E27FC236}">
                <a16:creationId xmlns:a16="http://schemas.microsoft.com/office/drawing/2014/main" id="{657950D5-8561-4604-84A8-C47B93E96725}"/>
              </a:ext>
            </a:extLst>
          </p:cNvPr>
          <p:cNvGrpSpPr/>
          <p:nvPr/>
        </p:nvGrpSpPr>
        <p:grpSpPr>
          <a:xfrm>
            <a:off x="4076441" y="2075519"/>
            <a:ext cx="132598" cy="1733309"/>
            <a:chOff x="4247682" y="2468362"/>
            <a:chExt cx="132598" cy="1733309"/>
          </a:xfrm>
        </p:grpSpPr>
        <p:cxnSp>
          <p:nvCxnSpPr>
            <p:cNvPr id="37" name="直接连接符 36">
              <a:extLst>
                <a:ext uri="{FF2B5EF4-FFF2-40B4-BE49-F238E27FC236}">
                  <a16:creationId xmlns:a16="http://schemas.microsoft.com/office/drawing/2014/main" id="{49B1FA52-81BA-4E67-8343-C5773E4DDDC3}"/>
                </a:ext>
              </a:extLst>
            </p:cNvPr>
            <p:cNvCxnSpPr>
              <a:cxnSpLocks/>
            </p:cNvCxnSpPr>
            <p:nvPr/>
          </p:nvCxnSpPr>
          <p:spPr>
            <a:xfrm flipV="1">
              <a:off x="4313981" y="2600961"/>
              <a:ext cx="0" cy="14681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圆: 空心 37">
              <a:extLst>
                <a:ext uri="{FF2B5EF4-FFF2-40B4-BE49-F238E27FC236}">
                  <a16:creationId xmlns:a16="http://schemas.microsoft.com/office/drawing/2014/main" id="{DBEAB1DE-5AD1-4E62-BA63-A937D7CE8D48}"/>
                </a:ext>
              </a:extLst>
            </p:cNvPr>
            <p:cNvSpPr/>
            <p:nvPr/>
          </p:nvSpPr>
          <p:spPr>
            <a:xfrm flipH="1">
              <a:off x="4247682" y="2468362"/>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41" name="圆: 空心 40">
              <a:extLst>
                <a:ext uri="{FF2B5EF4-FFF2-40B4-BE49-F238E27FC236}">
                  <a16:creationId xmlns:a16="http://schemas.microsoft.com/office/drawing/2014/main" id="{5A2201CE-0F80-4713-8FC5-84201A3D9227}"/>
                </a:ext>
              </a:extLst>
            </p:cNvPr>
            <p:cNvSpPr/>
            <p:nvPr/>
          </p:nvSpPr>
          <p:spPr>
            <a:xfrm flipH="1">
              <a:off x="4247682" y="4069073"/>
              <a:ext cx="132598" cy="132598"/>
            </a:xfrm>
            <a:prstGeom prst="donut">
              <a:avLst>
                <a:gd name="adj" fmla="val 1832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grpSp>
      <p:sp>
        <p:nvSpPr>
          <p:cNvPr id="44" name="í$ļïḑê">
            <a:extLst>
              <a:ext uri="{FF2B5EF4-FFF2-40B4-BE49-F238E27FC236}">
                <a16:creationId xmlns:a16="http://schemas.microsoft.com/office/drawing/2014/main" id="{35E5A2E8-89E5-4359-9F85-8F2E350EED98}"/>
              </a:ext>
            </a:extLst>
          </p:cNvPr>
          <p:cNvSpPr/>
          <p:nvPr/>
        </p:nvSpPr>
        <p:spPr bwMode="auto">
          <a:xfrm>
            <a:off x="2107084" y="5144342"/>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多数据源接入</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高性能计算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性能监控</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í$ļïḑê">
            <a:extLst>
              <a:ext uri="{FF2B5EF4-FFF2-40B4-BE49-F238E27FC236}">
                <a16:creationId xmlns:a16="http://schemas.microsoft.com/office/drawing/2014/main" id="{16EBB468-E8A8-4AA1-96B7-411C765BB107}"/>
              </a:ext>
            </a:extLst>
          </p:cNvPr>
          <p:cNvSpPr/>
          <p:nvPr/>
        </p:nvSpPr>
        <p:spPr bwMode="auto">
          <a:xfrm>
            <a:off x="4264339" y="5147428"/>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路由控制</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安全检测</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参数校验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í$ļïḑê">
            <a:extLst>
              <a:ext uri="{FF2B5EF4-FFF2-40B4-BE49-F238E27FC236}">
                <a16:creationId xmlns:a16="http://schemas.microsoft.com/office/drawing/2014/main" id="{F19C206A-6FBB-4A49-AB1C-3CB592C01308}"/>
              </a:ext>
            </a:extLst>
          </p:cNvPr>
          <p:cNvSpPr/>
          <p:nvPr/>
        </p:nvSpPr>
        <p:spPr bwMode="auto">
          <a:xfrm>
            <a:off x="6421594" y="5147428"/>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多方式查询</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灵活可配置</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模板化</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í$ļïḑê">
            <a:extLst>
              <a:ext uri="{FF2B5EF4-FFF2-40B4-BE49-F238E27FC236}">
                <a16:creationId xmlns:a16="http://schemas.microsoft.com/office/drawing/2014/main" id="{1041877A-52B0-4188-86CC-7E323AB9B40E}"/>
              </a:ext>
            </a:extLst>
          </p:cNvPr>
          <p:cNvSpPr/>
          <p:nvPr/>
        </p:nvSpPr>
        <p:spPr bwMode="auto">
          <a:xfrm>
            <a:off x="8578850" y="5144342"/>
            <a:ext cx="1877060" cy="6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数据管理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安全管理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运维管理</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2429312"/>
      </p:ext>
    </p:extLst>
  </p:cSld>
  <p:clrMapOvr>
    <a:masterClrMapping/>
  </p:clrMapOvr>
</p:sld>
</file>

<file path=ppt/theme/theme1.xml><?xml version="1.0" encoding="utf-8"?>
<a:theme xmlns:a="http://schemas.openxmlformats.org/drawingml/2006/main" name="Office 主题​​">
  <a:themeElements>
    <a:clrScheme name="比一比低对比度">
      <a:dk1>
        <a:srgbClr val="262626"/>
      </a:dk1>
      <a:lt1>
        <a:srgbClr val="FFFFFF"/>
      </a:lt1>
      <a:dk2>
        <a:srgbClr val="335B74"/>
      </a:dk2>
      <a:lt2>
        <a:srgbClr val="EEECE1"/>
      </a:lt2>
      <a:accent1>
        <a:srgbClr val="0D6FB8"/>
      </a:accent1>
      <a:accent2>
        <a:srgbClr val="129AFF"/>
      </a:accent2>
      <a:accent3>
        <a:srgbClr val="2CA5FF"/>
      </a:accent3>
      <a:accent4>
        <a:srgbClr val="FFA012"/>
      </a:accent4>
      <a:accent5>
        <a:srgbClr val="B26B00"/>
      </a:accent5>
      <a:accent6>
        <a:srgbClr val="C0504D"/>
      </a:accent6>
      <a:hlink>
        <a:srgbClr val="7F7F7F"/>
      </a:hlink>
      <a:folHlink>
        <a:srgbClr val="D8D8D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4"/>
          </a:solidFill>
          <a:prstDash val="sysDash"/>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defRPr sz="1200" dirty="0">
            <a:solidFill>
              <a:schemeClr val="bg1"/>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14323</TotalTime>
  <Words>2063</Words>
  <Application>Microsoft Office PowerPoint</Application>
  <PresentationFormat>宽屏</PresentationFormat>
  <Paragraphs>713</Paragraphs>
  <Slides>29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等线</vt:lpstr>
      <vt:lpstr>黑体</vt:lpstr>
      <vt:lpstr>宋体</vt:lpstr>
      <vt:lpstr>Microsoft YaHei</vt:lpstr>
      <vt:lpstr>Microsoft YaHei</vt:lpstr>
      <vt:lpstr>Arial</vt:lpstr>
      <vt:lpstr>Wingdings</vt:lpstr>
      <vt:lpstr>Office 主题​​</vt:lpstr>
      <vt:lpstr>PowerPoint 演示文稿</vt:lpstr>
      <vt:lpstr>PowerPoint 演示文稿</vt:lpstr>
      <vt:lpstr>PowerPoint 演示文稿</vt:lpstr>
      <vt:lpstr>深圳市比一比网络科技有限公司</vt:lpstr>
      <vt:lpstr>我们的核心技术</vt:lpstr>
      <vt:lpstr>我们的竞争优势</vt:lpstr>
      <vt:lpstr>成功案例</vt:lpstr>
      <vt:lpstr>PowerPoint 演示文稿</vt:lpstr>
      <vt:lpstr>需求理解</vt:lpstr>
      <vt:lpstr>建设思路</vt:lpstr>
      <vt:lpstr>平台定位</vt:lpstr>
      <vt:lpstr>系统方案</vt:lpstr>
      <vt:lpstr>加速方案</vt:lpstr>
      <vt:lpstr>范围说明</vt:lpstr>
      <vt:lpstr>调度方案</vt:lpstr>
      <vt:lpstr>调度方案</vt:lpstr>
      <vt:lpstr>数据方案</vt:lpstr>
      <vt:lpstr>安全机制</vt:lpstr>
      <vt:lpstr>管理方案</vt:lpstr>
      <vt:lpstr>功能架构</vt:lpstr>
      <vt:lpstr>性能评测</vt:lpstr>
      <vt:lpstr>PowerPoint 演示文稿</vt:lpstr>
      <vt:lpstr>实施方案</vt:lpstr>
      <vt:lpstr>实施团队（一期）</vt:lpstr>
      <vt:lpstr>实施步骤（一期）</vt:lpstr>
      <vt:lpstr>实施计划（一期）</vt:lpstr>
      <vt:lpstr>POC方案</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EvanCai</dc:creator>
  <cp:lastModifiedBy>EvanCai</cp:lastModifiedBy>
  <cp:revision>532</cp:revision>
  <dcterms:created xsi:type="dcterms:W3CDTF">2018-08-06T01:41:30Z</dcterms:created>
  <dcterms:modified xsi:type="dcterms:W3CDTF">2018-10-31T01:54:56Z</dcterms:modified>
</cp:coreProperties>
</file>